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5"/>
  </p:notesMasterIdLst>
  <p:sldIdLst>
    <p:sldId id="289" r:id="rId2"/>
    <p:sldId id="291" r:id="rId3"/>
    <p:sldId id="293" r:id="rId4"/>
    <p:sldId id="389" r:id="rId5"/>
    <p:sldId id="376" r:id="rId6"/>
    <p:sldId id="377" r:id="rId7"/>
    <p:sldId id="347" r:id="rId8"/>
    <p:sldId id="378" r:id="rId9"/>
    <p:sldId id="298" r:id="rId10"/>
    <p:sldId id="379" r:id="rId11"/>
    <p:sldId id="301" r:id="rId12"/>
    <p:sldId id="385" r:id="rId13"/>
    <p:sldId id="386" r:id="rId14"/>
    <p:sldId id="388" r:id="rId15"/>
    <p:sldId id="374" r:id="rId16"/>
    <p:sldId id="380" r:id="rId17"/>
    <p:sldId id="381" r:id="rId18"/>
    <p:sldId id="382" r:id="rId19"/>
    <p:sldId id="383" r:id="rId20"/>
    <p:sldId id="292" r:id="rId21"/>
    <p:sldId id="375" r:id="rId22"/>
    <p:sldId id="384" r:id="rId23"/>
    <p:sldId id="339" r:id="rId24"/>
  </p:sldIdLst>
  <p:sldSz cx="6858000" cy="5143500"/>
  <p:notesSz cx="6858000" cy="9144000"/>
  <p:embeddedFontLst>
    <p:embeddedFont>
      <p:font typeface="Fira Sans Medium" panose="020B0604020202020204" charset="0"/>
      <p:regular r:id="rId26"/>
      <p:bold r:id="rId27"/>
      <p:italic r:id="rId28"/>
      <p:boldItalic r:id="rId29"/>
    </p:embeddedFont>
    <p:embeddedFont>
      <p:font typeface="Trebuchet MS" panose="020B0603020202020204" pitchFamily="34" charset="0"/>
      <p:regular r:id="rId30"/>
      <p:bold r:id="rId31"/>
      <p:italic r:id="rId32"/>
      <p:boldItalic r:id="rId33"/>
    </p:embeddedFont>
    <p:embeddedFont>
      <p:font typeface="Malgun Gothic" panose="020B0503020000020004" pitchFamily="34" charset="-127"/>
      <p:regular r:id="rId34"/>
      <p:bold r:id="rId35"/>
    </p:embeddedFont>
    <p:embeddedFont>
      <p:font typeface="DM Sans"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Wingdings 3" panose="05040102010807070707" pitchFamily="18"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 userDrawn="1">
          <p15:clr>
            <a:srgbClr val="EA4335"/>
          </p15:clr>
        </p15:guide>
        <p15:guide id="2" pos="216" userDrawn="1">
          <p15:clr>
            <a:srgbClr val="EA4335"/>
          </p15:clr>
        </p15:guide>
        <p15:guide id="3" pos="4104" userDrawn="1">
          <p15:clr>
            <a:srgbClr val="EA4335"/>
          </p15:clr>
        </p15:guide>
        <p15:guide id="4" orient="horz" pos="2984" userDrawn="1">
          <p15:clr>
            <a:srgbClr val="EA4335"/>
          </p15:clr>
        </p15:guide>
        <p15:guide id="5" orient="horz" pos="504"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4660"/>
  </p:normalViewPr>
  <p:slideViewPr>
    <p:cSldViewPr snapToGrid="0">
      <p:cViewPr varScale="1">
        <p:scale>
          <a:sx n="92" d="100"/>
          <a:sy n="92" d="100"/>
        </p:scale>
        <p:origin x="1380" y="72"/>
      </p:cViewPr>
      <p:guideLst>
        <p:guide orient="horz" pos="259"/>
        <p:guide pos="216"/>
        <p:guide pos="4104"/>
        <p:guide orient="horz" pos="2984"/>
        <p:guide orient="horz" pos="50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411868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e552fcb8f_0_1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e552fcb8f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xl_extra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xl_extr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94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01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52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75e30e62e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85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f7bd7b1a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f7bd7b1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xl_extra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xl_extr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179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xl_extra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xl_extra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964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e552fcb8f_0_1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e552fcb8f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7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6350" y="-6351"/>
            <a:ext cx="6878487" cy="5156201"/>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47947" y="1803400"/>
            <a:ext cx="4370039"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7947" y="3038126"/>
            <a:ext cx="4370039"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8531040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4760786"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3352800"/>
            <a:ext cx="4760786"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0021392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64" y="457200"/>
            <a:ext cx="4554137"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25806" y="2724150"/>
            <a:ext cx="406485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3352800"/>
            <a:ext cx="4760786"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
        <p:nvSpPr>
          <p:cNvPr id="24" name="TextBox 23"/>
          <p:cNvSpPr txBox="1"/>
          <p:nvPr/>
        </p:nvSpPr>
        <p:spPr>
          <a:xfrm>
            <a:off x="362034" y="592784"/>
            <a:ext cx="342989"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5060775" y="2164917"/>
            <a:ext cx="342989"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79530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457199" y="1448991"/>
            <a:ext cx="4760786"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457199" y="3395586"/>
            <a:ext cx="4760786"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3919962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581164" y="457200"/>
            <a:ext cx="4554137"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457198" y="3009900"/>
            <a:ext cx="4760787"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3395586"/>
            <a:ext cx="4760786"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
        <p:nvSpPr>
          <p:cNvPr id="24" name="TextBox 23"/>
          <p:cNvSpPr txBox="1"/>
          <p:nvPr/>
        </p:nvSpPr>
        <p:spPr>
          <a:xfrm>
            <a:off x="362034" y="592784"/>
            <a:ext cx="342989"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5060775" y="2164917"/>
            <a:ext cx="342989"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286946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461886" y="457200"/>
            <a:ext cx="4756099"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457198" y="3009900"/>
            <a:ext cx="4760787"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3395586"/>
            <a:ext cx="4760786"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204818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97878137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82984" y="457201"/>
            <a:ext cx="734109"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457199" y="457201"/>
            <a:ext cx="3896270"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61062795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40000" y="2549375"/>
            <a:ext cx="3370950" cy="17172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3600"/>
            </a:lvl1pPr>
            <a:lvl2pPr lvl="1" algn="ctr" rtl="0">
              <a:spcBef>
                <a:spcPts val="0"/>
              </a:spcBef>
              <a:spcAft>
                <a:spcPts val="0"/>
              </a:spcAft>
              <a:buSzPts val="4200"/>
              <a:buNone/>
              <a:defRPr sz="3150"/>
            </a:lvl2pPr>
            <a:lvl3pPr lvl="2" algn="ctr" rtl="0">
              <a:spcBef>
                <a:spcPts val="0"/>
              </a:spcBef>
              <a:spcAft>
                <a:spcPts val="0"/>
              </a:spcAft>
              <a:buSzPts val="4200"/>
              <a:buNone/>
              <a:defRPr sz="3150"/>
            </a:lvl3pPr>
            <a:lvl4pPr lvl="3" algn="ctr" rtl="0">
              <a:spcBef>
                <a:spcPts val="0"/>
              </a:spcBef>
              <a:spcAft>
                <a:spcPts val="0"/>
              </a:spcAft>
              <a:buSzPts val="4200"/>
              <a:buNone/>
              <a:defRPr sz="3150"/>
            </a:lvl4pPr>
            <a:lvl5pPr lvl="4" algn="ctr" rtl="0">
              <a:spcBef>
                <a:spcPts val="0"/>
              </a:spcBef>
              <a:spcAft>
                <a:spcPts val="0"/>
              </a:spcAft>
              <a:buSzPts val="4200"/>
              <a:buNone/>
              <a:defRPr sz="3150"/>
            </a:lvl5pPr>
            <a:lvl6pPr lvl="5" algn="ctr" rtl="0">
              <a:spcBef>
                <a:spcPts val="0"/>
              </a:spcBef>
              <a:spcAft>
                <a:spcPts val="0"/>
              </a:spcAft>
              <a:buSzPts val="4200"/>
              <a:buNone/>
              <a:defRPr sz="3150"/>
            </a:lvl6pPr>
            <a:lvl7pPr lvl="6" algn="ctr" rtl="0">
              <a:spcBef>
                <a:spcPts val="0"/>
              </a:spcBef>
              <a:spcAft>
                <a:spcPts val="0"/>
              </a:spcAft>
              <a:buSzPts val="4200"/>
              <a:buNone/>
              <a:defRPr sz="3150"/>
            </a:lvl7pPr>
            <a:lvl8pPr lvl="7" algn="ctr" rtl="0">
              <a:spcBef>
                <a:spcPts val="0"/>
              </a:spcBef>
              <a:spcAft>
                <a:spcPts val="0"/>
              </a:spcAft>
              <a:buSzPts val="4200"/>
              <a:buNone/>
              <a:defRPr sz="3150"/>
            </a:lvl8pPr>
            <a:lvl9pPr lvl="8" algn="ctr" rtl="0">
              <a:spcBef>
                <a:spcPts val="0"/>
              </a:spcBef>
              <a:spcAft>
                <a:spcPts val="0"/>
              </a:spcAft>
              <a:buSzPts val="4200"/>
              <a:buNone/>
              <a:defRPr sz="3150"/>
            </a:lvl9pPr>
          </a:lstStyle>
          <a:p>
            <a:endParaRPr/>
          </a:p>
        </p:txBody>
      </p:sp>
      <p:sp>
        <p:nvSpPr>
          <p:cNvPr id="18" name="Google Shape;18;p3"/>
          <p:cNvSpPr txBox="1">
            <a:spLocks noGrp="1"/>
          </p:cNvSpPr>
          <p:nvPr>
            <p:ph type="subTitle" idx="1"/>
          </p:nvPr>
        </p:nvSpPr>
        <p:spPr>
          <a:xfrm>
            <a:off x="540000" y="4335225"/>
            <a:ext cx="2217600" cy="49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200">
                <a:solidFill>
                  <a:schemeClr val="lt1"/>
                </a:solidFill>
              </a:defRPr>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19" name="Google Shape;19;p3"/>
          <p:cNvSpPr txBox="1">
            <a:spLocks noGrp="1"/>
          </p:cNvSpPr>
          <p:nvPr>
            <p:ph type="title" idx="2" hasCustomPrompt="1"/>
          </p:nvPr>
        </p:nvSpPr>
        <p:spPr>
          <a:xfrm>
            <a:off x="540000" y="524500"/>
            <a:ext cx="2601675" cy="1104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r" rtl="0">
              <a:spcBef>
                <a:spcPts val="0"/>
              </a:spcBef>
              <a:spcAft>
                <a:spcPts val="0"/>
              </a:spcAft>
              <a:buSzPts val="4800"/>
              <a:buFont typeface="DM Sans"/>
              <a:buNone/>
              <a:defRPr sz="3600">
                <a:latin typeface="DM Sans"/>
                <a:ea typeface="DM Sans"/>
                <a:cs typeface="DM Sans"/>
                <a:sym typeface="DM Sans"/>
              </a:defRPr>
            </a:lvl2pPr>
            <a:lvl3pPr lvl="2" algn="r" rtl="0">
              <a:spcBef>
                <a:spcPts val="0"/>
              </a:spcBef>
              <a:spcAft>
                <a:spcPts val="0"/>
              </a:spcAft>
              <a:buSzPts val="4800"/>
              <a:buFont typeface="DM Sans"/>
              <a:buNone/>
              <a:defRPr sz="3600">
                <a:latin typeface="DM Sans"/>
                <a:ea typeface="DM Sans"/>
                <a:cs typeface="DM Sans"/>
                <a:sym typeface="DM Sans"/>
              </a:defRPr>
            </a:lvl3pPr>
            <a:lvl4pPr lvl="3" algn="r" rtl="0">
              <a:spcBef>
                <a:spcPts val="0"/>
              </a:spcBef>
              <a:spcAft>
                <a:spcPts val="0"/>
              </a:spcAft>
              <a:buSzPts val="4800"/>
              <a:buFont typeface="DM Sans"/>
              <a:buNone/>
              <a:defRPr sz="3600">
                <a:latin typeface="DM Sans"/>
                <a:ea typeface="DM Sans"/>
                <a:cs typeface="DM Sans"/>
                <a:sym typeface="DM Sans"/>
              </a:defRPr>
            </a:lvl4pPr>
            <a:lvl5pPr lvl="4" algn="r" rtl="0">
              <a:spcBef>
                <a:spcPts val="0"/>
              </a:spcBef>
              <a:spcAft>
                <a:spcPts val="0"/>
              </a:spcAft>
              <a:buSzPts val="4800"/>
              <a:buFont typeface="DM Sans"/>
              <a:buNone/>
              <a:defRPr sz="3600">
                <a:latin typeface="DM Sans"/>
                <a:ea typeface="DM Sans"/>
                <a:cs typeface="DM Sans"/>
                <a:sym typeface="DM Sans"/>
              </a:defRPr>
            </a:lvl5pPr>
            <a:lvl6pPr lvl="5" algn="r" rtl="0">
              <a:spcBef>
                <a:spcPts val="0"/>
              </a:spcBef>
              <a:spcAft>
                <a:spcPts val="0"/>
              </a:spcAft>
              <a:buSzPts val="4800"/>
              <a:buFont typeface="DM Sans"/>
              <a:buNone/>
              <a:defRPr sz="3600">
                <a:latin typeface="DM Sans"/>
                <a:ea typeface="DM Sans"/>
                <a:cs typeface="DM Sans"/>
                <a:sym typeface="DM Sans"/>
              </a:defRPr>
            </a:lvl6pPr>
            <a:lvl7pPr lvl="6" algn="r" rtl="0">
              <a:spcBef>
                <a:spcPts val="0"/>
              </a:spcBef>
              <a:spcAft>
                <a:spcPts val="0"/>
              </a:spcAft>
              <a:buSzPts val="4800"/>
              <a:buFont typeface="DM Sans"/>
              <a:buNone/>
              <a:defRPr sz="3600">
                <a:latin typeface="DM Sans"/>
                <a:ea typeface="DM Sans"/>
                <a:cs typeface="DM Sans"/>
                <a:sym typeface="DM Sans"/>
              </a:defRPr>
            </a:lvl7pPr>
            <a:lvl8pPr lvl="7" algn="r" rtl="0">
              <a:spcBef>
                <a:spcPts val="0"/>
              </a:spcBef>
              <a:spcAft>
                <a:spcPts val="0"/>
              </a:spcAft>
              <a:buSzPts val="4800"/>
              <a:buFont typeface="DM Sans"/>
              <a:buNone/>
              <a:defRPr sz="3600">
                <a:latin typeface="DM Sans"/>
                <a:ea typeface="DM Sans"/>
                <a:cs typeface="DM Sans"/>
                <a:sym typeface="DM Sans"/>
              </a:defRPr>
            </a:lvl8pPr>
            <a:lvl9pPr lvl="8" algn="r" rtl="0">
              <a:spcBef>
                <a:spcPts val="0"/>
              </a:spcBef>
              <a:spcAft>
                <a:spcPts val="0"/>
              </a:spcAft>
              <a:buSzPts val="4800"/>
              <a:buFont typeface="DM Sans"/>
              <a:buNone/>
              <a:defRPr sz="3600">
                <a:latin typeface="DM Sans"/>
                <a:ea typeface="DM Sans"/>
                <a:cs typeface="DM Sans"/>
                <a:sym typeface="DM Sans"/>
              </a:defRPr>
            </a:lvl9pPr>
          </a:lstStyle>
          <a:p>
            <a:r>
              <a:t>xx%</a:t>
            </a:r>
          </a:p>
        </p:txBody>
      </p:sp>
    </p:spTree>
    <p:extLst>
      <p:ext uri="{BB962C8B-B14F-4D97-AF65-F5344CB8AC3E}">
        <p14:creationId xmlns:p14="http://schemas.microsoft.com/office/powerpoint/2010/main" val="3740197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19" name="Google Shape;19;p4"/>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230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4000357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199" y="2025651"/>
            <a:ext cx="4760786"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457199" y="3395586"/>
            <a:ext cx="4760786"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258235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4760786" cy="9906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620442"/>
            <a:ext cx="2316082" cy="291057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901903" y="1620443"/>
            <a:ext cx="2316083" cy="291058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90884258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4760785" cy="9906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199" y="1620737"/>
            <a:ext cx="231800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199" y="2052935"/>
            <a:ext cx="2318004"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899980" y="1620737"/>
            <a:ext cx="231800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2899980" y="2052935"/>
            <a:ext cx="2318004"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08402631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457200"/>
            <a:ext cx="4760786"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8280357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06953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1123953"/>
            <a:ext cx="2092637"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2678456" y="386194"/>
            <a:ext cx="2539528"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199" y="2082802"/>
            <a:ext cx="2092637" cy="1938337"/>
          </a:xfrm>
        </p:spPr>
        <p:txBody>
          <a:bodyPr>
            <a:normAutofit/>
          </a:bodyPr>
          <a:lstStyle>
            <a:lvl1pPr marL="0" indent="0">
              <a:buNone/>
              <a:defRPr sz="105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70DDF080-5E8C-48AD-84E5-6C08B304C14E}" type="datetimeFigureOut">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267920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3600450"/>
            <a:ext cx="4760786"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199" y="457200"/>
            <a:ext cx="4760786"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57199" y="4025504"/>
            <a:ext cx="4760786"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2642002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6350" y="-6351"/>
            <a:ext cx="6878488" cy="5156201"/>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457200" y="457200"/>
            <a:ext cx="4760785"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199" y="1620443"/>
            <a:ext cx="4760786"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53944" y="4531023"/>
            <a:ext cx="513099"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5/14/2022</a:t>
            </a:fld>
            <a:endParaRPr lang="en-US" dirty="0"/>
          </a:p>
        </p:txBody>
      </p:sp>
      <p:sp>
        <p:nvSpPr>
          <p:cNvPr id="5" name="Footer Placeholder 4"/>
          <p:cNvSpPr>
            <a:spLocks noGrp="1"/>
          </p:cNvSpPr>
          <p:nvPr>
            <p:ph type="ftr" sz="quarter" idx="3"/>
          </p:nvPr>
        </p:nvSpPr>
        <p:spPr>
          <a:xfrm>
            <a:off x="457200" y="4531023"/>
            <a:ext cx="3467230"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33507" y="4531023"/>
            <a:ext cx="384479" cy="273844"/>
          </a:xfrm>
          <a:prstGeom prst="rect">
            <a:avLst/>
          </a:prstGeom>
        </p:spPr>
        <p:txBody>
          <a:bodyPr vert="horz" lIns="91440" tIns="45720" rIns="91440" bIns="45720" rtlCol="0" anchor="ctr"/>
          <a:lstStyle>
            <a:lvl1pPr algn="r">
              <a:defRPr sz="675">
                <a:solidFill>
                  <a:schemeClr val="accent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66729092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5;p13">
            <a:extLst>
              <a:ext uri="{FF2B5EF4-FFF2-40B4-BE49-F238E27FC236}">
                <a16:creationId xmlns:a16="http://schemas.microsoft.com/office/drawing/2014/main" id="{FAF15EDA-D121-43AC-99C0-42498A5CEDC6}"/>
              </a:ext>
            </a:extLst>
          </p:cNvPr>
          <p:cNvSpPr txBox="1"/>
          <p:nvPr/>
        </p:nvSpPr>
        <p:spPr>
          <a:xfrm>
            <a:off x="1014523" y="123445"/>
            <a:ext cx="4828954" cy="568842"/>
          </a:xfrm>
          <a:prstGeom prst="rect">
            <a:avLst/>
          </a:prstGeom>
          <a:noFill/>
          <a:ln>
            <a:noFill/>
          </a:ln>
        </p:spPr>
        <p:txBody>
          <a:bodyPr spcFirstLastPara="1" wrap="square" lIns="68569" tIns="68569" rIns="68569" bIns="68569" anchor="t" anchorCtr="0">
            <a:noAutofit/>
          </a:bodyPr>
          <a:lstStyle/>
          <a:p>
            <a:pPr algn="ctr"/>
            <a:r>
              <a:rPr lang="vi-VN" sz="1800" b="1" dirty="0">
                <a:latin typeface="Times New Roman" panose="02020603050405020304" pitchFamily="18" charset="0"/>
                <a:ea typeface="Fira Sans"/>
                <a:cs typeface="Times New Roman" panose="02020603050405020304" pitchFamily="18" charset="0"/>
                <a:sym typeface="Fira Sans"/>
              </a:rPr>
              <a:t>TRƯỜNG ĐẠI HỌC CÔNG NGHIỆP HÀ NỘI</a:t>
            </a:r>
          </a:p>
          <a:p>
            <a:pPr algn="ctr"/>
            <a:r>
              <a:rPr lang="vi-VN" b="1" dirty="0">
                <a:latin typeface="Times New Roman" panose="02020603050405020304" pitchFamily="18" charset="0"/>
                <a:ea typeface="Fira Sans"/>
                <a:cs typeface="Times New Roman" panose="02020603050405020304" pitchFamily="18" charset="0"/>
                <a:sym typeface="Fira Sans"/>
              </a:rPr>
              <a:t>KHOA CÔNG NGHỆ THÔNG TIN</a:t>
            </a:r>
          </a:p>
          <a:p>
            <a:endParaRPr sz="1200" dirty="0">
              <a:latin typeface="Times New Roman" panose="02020603050405020304" pitchFamily="18" charset="0"/>
              <a:ea typeface="Fira Sans"/>
              <a:cs typeface="Times New Roman" panose="02020603050405020304" pitchFamily="18" charset="0"/>
              <a:sym typeface="Fira Sans"/>
            </a:endParaRPr>
          </a:p>
        </p:txBody>
      </p:sp>
      <p:sp>
        <p:nvSpPr>
          <p:cNvPr id="4" name="Google Shape;165;p13">
            <a:extLst>
              <a:ext uri="{FF2B5EF4-FFF2-40B4-BE49-F238E27FC236}">
                <a16:creationId xmlns:a16="http://schemas.microsoft.com/office/drawing/2014/main" id="{D3490AA4-E3B4-4431-873E-01BE03CD80AD}"/>
              </a:ext>
            </a:extLst>
          </p:cNvPr>
          <p:cNvSpPr txBox="1"/>
          <p:nvPr/>
        </p:nvSpPr>
        <p:spPr>
          <a:xfrm>
            <a:off x="847924" y="3913006"/>
            <a:ext cx="4842654" cy="1099635"/>
          </a:xfrm>
          <a:prstGeom prst="rect">
            <a:avLst/>
          </a:prstGeom>
          <a:noFill/>
          <a:ln>
            <a:noFill/>
          </a:ln>
        </p:spPr>
        <p:txBody>
          <a:bodyPr spcFirstLastPara="1" wrap="square" lIns="68569" tIns="68569" rIns="68569" bIns="68569" anchor="t" anchorCtr="0">
            <a:noAutofit/>
          </a:bodyPr>
          <a:lstStyle/>
          <a:p>
            <a:r>
              <a:rPr lang="en-US" b="1" dirty="0" err="1">
                <a:latin typeface="Times New Roman" panose="02020603050405020304" pitchFamily="18" charset="0"/>
                <a:ea typeface="Fira Sans"/>
                <a:cs typeface="Times New Roman" panose="02020603050405020304" pitchFamily="18" charset="0"/>
                <a:sym typeface="Fira Sans"/>
              </a:rPr>
              <a:t>Giáo</a:t>
            </a:r>
            <a:r>
              <a:rPr lang="en-US" b="1" dirty="0">
                <a:latin typeface="Times New Roman" panose="02020603050405020304" pitchFamily="18" charset="0"/>
                <a:ea typeface="Fira Sans"/>
                <a:cs typeface="Times New Roman" panose="02020603050405020304" pitchFamily="18" charset="0"/>
                <a:sym typeface="Fira Sans"/>
              </a:rPr>
              <a:t> </a:t>
            </a:r>
            <a:r>
              <a:rPr lang="en-US" b="1" dirty="0" err="1">
                <a:latin typeface="Times New Roman" panose="02020603050405020304" pitchFamily="18" charset="0"/>
                <a:ea typeface="Fira Sans"/>
                <a:cs typeface="Times New Roman" panose="02020603050405020304" pitchFamily="18" charset="0"/>
                <a:sym typeface="Fira Sans"/>
              </a:rPr>
              <a:t>Viên</a:t>
            </a:r>
            <a:r>
              <a:rPr lang="en-US" b="1" dirty="0">
                <a:latin typeface="Times New Roman" panose="02020603050405020304" pitchFamily="18" charset="0"/>
                <a:ea typeface="Fira Sans"/>
                <a:cs typeface="Times New Roman" panose="02020603050405020304" pitchFamily="18" charset="0"/>
                <a:sym typeface="Fira Sans"/>
              </a:rPr>
              <a:t> </a:t>
            </a:r>
            <a:r>
              <a:rPr lang="en-US" b="1" dirty="0" err="1">
                <a:latin typeface="Times New Roman" panose="02020603050405020304" pitchFamily="18" charset="0"/>
                <a:ea typeface="Fira Sans"/>
                <a:cs typeface="Times New Roman" panose="02020603050405020304" pitchFamily="18" charset="0"/>
                <a:sym typeface="Fira Sans"/>
              </a:rPr>
              <a:t>Hướng</a:t>
            </a:r>
            <a:r>
              <a:rPr lang="en-US" b="1" dirty="0">
                <a:latin typeface="Times New Roman" panose="02020603050405020304" pitchFamily="18" charset="0"/>
                <a:ea typeface="Fira Sans"/>
                <a:cs typeface="Times New Roman" panose="02020603050405020304" pitchFamily="18" charset="0"/>
                <a:sym typeface="Fira Sans"/>
              </a:rPr>
              <a:t> </a:t>
            </a:r>
            <a:r>
              <a:rPr lang="en-US" b="1" dirty="0" err="1">
                <a:latin typeface="Times New Roman" panose="02020603050405020304" pitchFamily="18" charset="0"/>
                <a:ea typeface="Fira Sans"/>
                <a:cs typeface="Times New Roman" panose="02020603050405020304" pitchFamily="18" charset="0"/>
                <a:sym typeface="Fira Sans"/>
              </a:rPr>
              <a:t>Dẫn</a:t>
            </a:r>
            <a:r>
              <a:rPr lang="vi-VN" b="1" dirty="0">
                <a:latin typeface="Times New Roman" panose="02020603050405020304" pitchFamily="18" charset="0"/>
                <a:ea typeface="Fira Sans"/>
                <a:cs typeface="Times New Roman" panose="02020603050405020304" pitchFamily="18" charset="0"/>
                <a:sym typeface="Fira Sans"/>
              </a:rPr>
              <a:t>: </a:t>
            </a:r>
            <a:r>
              <a:rPr lang="de-DE" b="1" dirty="0" smtClean="0">
                <a:effectLst/>
                <a:latin typeface="Times New Roman" panose="02020603050405020304" pitchFamily="18" charset="0"/>
                <a:ea typeface="Malgun Gothic" panose="020B0503020000020004" pitchFamily="34" charset="-127"/>
              </a:rPr>
              <a:t>ThS</a:t>
            </a:r>
            <a:r>
              <a:rPr lang="de-DE" b="1" dirty="0">
                <a:effectLst/>
                <a:latin typeface="Times New Roman" panose="02020603050405020304" pitchFamily="18" charset="0"/>
                <a:ea typeface="Malgun Gothic" panose="020B0503020000020004" pitchFamily="34" charset="-127"/>
              </a:rPr>
              <a:t>. </a:t>
            </a:r>
            <a:r>
              <a:rPr lang="de-DE" b="1" dirty="0" smtClean="0">
                <a:effectLst/>
                <a:latin typeface="Times New Roman" panose="02020603050405020304" pitchFamily="18" charset="0"/>
                <a:ea typeface="Malgun Gothic" panose="020B0503020000020004" pitchFamily="34" charset="-127"/>
              </a:rPr>
              <a:t>VŨ MINH YẾN</a:t>
            </a:r>
            <a:endParaRPr lang="vi-VN" b="1" dirty="0">
              <a:latin typeface="Times New Roman" panose="02020603050405020304" pitchFamily="18" charset="0"/>
              <a:ea typeface="Fira Sans"/>
              <a:cs typeface="Times New Roman" panose="02020603050405020304" pitchFamily="18" charset="0"/>
              <a:sym typeface="Fira Sans"/>
            </a:endParaRPr>
          </a:p>
          <a:p>
            <a:r>
              <a:rPr lang="en-US" b="1" dirty="0" err="1">
                <a:latin typeface="Times New Roman" panose="02020603050405020304" pitchFamily="18" charset="0"/>
                <a:ea typeface="Fira Sans"/>
                <a:cs typeface="Times New Roman" panose="02020603050405020304" pitchFamily="18" charset="0"/>
                <a:sym typeface="Fira Sans"/>
              </a:rPr>
              <a:t>Sinh</a:t>
            </a:r>
            <a:r>
              <a:rPr lang="en-US" b="1" dirty="0">
                <a:latin typeface="Times New Roman" panose="02020603050405020304" pitchFamily="18" charset="0"/>
                <a:ea typeface="Fira Sans"/>
                <a:cs typeface="Times New Roman" panose="02020603050405020304" pitchFamily="18" charset="0"/>
                <a:sym typeface="Fira Sans"/>
              </a:rPr>
              <a:t> </a:t>
            </a:r>
            <a:r>
              <a:rPr lang="en-US" b="1" dirty="0" err="1">
                <a:latin typeface="Times New Roman" panose="02020603050405020304" pitchFamily="18" charset="0"/>
                <a:ea typeface="Fira Sans"/>
                <a:cs typeface="Times New Roman" panose="02020603050405020304" pitchFamily="18" charset="0"/>
                <a:sym typeface="Fira Sans"/>
              </a:rPr>
              <a:t>Viên</a:t>
            </a:r>
            <a:r>
              <a:rPr lang="en-US" b="1" dirty="0">
                <a:latin typeface="Times New Roman" panose="02020603050405020304" pitchFamily="18" charset="0"/>
                <a:ea typeface="Fira Sans"/>
                <a:cs typeface="Times New Roman" panose="02020603050405020304" pitchFamily="18" charset="0"/>
                <a:sym typeface="Fira Sans"/>
              </a:rPr>
              <a:t> </a:t>
            </a:r>
            <a:r>
              <a:rPr lang="en-US" b="1" dirty="0" err="1">
                <a:latin typeface="Times New Roman" panose="02020603050405020304" pitchFamily="18" charset="0"/>
                <a:ea typeface="Fira Sans"/>
                <a:cs typeface="Times New Roman" panose="02020603050405020304" pitchFamily="18" charset="0"/>
                <a:sym typeface="Fira Sans"/>
              </a:rPr>
              <a:t>Thực</a:t>
            </a:r>
            <a:r>
              <a:rPr lang="en-US" b="1" dirty="0">
                <a:latin typeface="Times New Roman" panose="02020603050405020304" pitchFamily="18" charset="0"/>
                <a:ea typeface="Fira Sans"/>
                <a:cs typeface="Times New Roman" panose="02020603050405020304" pitchFamily="18" charset="0"/>
                <a:sym typeface="Fira Sans"/>
              </a:rPr>
              <a:t> </a:t>
            </a:r>
            <a:r>
              <a:rPr lang="en-US" b="1" dirty="0" err="1">
                <a:latin typeface="Times New Roman" panose="02020603050405020304" pitchFamily="18" charset="0"/>
                <a:ea typeface="Fira Sans"/>
                <a:cs typeface="Times New Roman" panose="02020603050405020304" pitchFamily="18" charset="0"/>
                <a:sym typeface="Fira Sans"/>
              </a:rPr>
              <a:t>Hiện</a:t>
            </a:r>
            <a:r>
              <a:rPr lang="en-US" b="1" dirty="0">
                <a:latin typeface="Times New Roman" panose="02020603050405020304" pitchFamily="18" charset="0"/>
                <a:ea typeface="Fira Sans"/>
                <a:cs typeface="Times New Roman" panose="02020603050405020304" pitchFamily="18" charset="0"/>
                <a:sym typeface="Fira Sans"/>
              </a:rPr>
              <a:t>: </a:t>
            </a:r>
            <a:r>
              <a:rPr lang="en-US" b="1" dirty="0" smtClean="0">
                <a:latin typeface="Times New Roman" panose="02020603050405020304" pitchFamily="18" charset="0"/>
                <a:ea typeface="Fira Sans"/>
                <a:cs typeface="Times New Roman" panose="02020603050405020304" pitchFamily="18" charset="0"/>
                <a:sym typeface="Fira Sans"/>
              </a:rPr>
              <a:t>TRẦN THỌ BẰNG</a:t>
            </a:r>
            <a:endParaRPr lang="en-US" b="1" dirty="0">
              <a:latin typeface="Times New Roman" panose="02020603050405020304" pitchFamily="18" charset="0"/>
              <a:ea typeface="Fira Sans"/>
              <a:cs typeface="Times New Roman" panose="02020603050405020304" pitchFamily="18" charset="0"/>
              <a:sym typeface="Fira Sans"/>
            </a:endParaRPr>
          </a:p>
          <a:p>
            <a:r>
              <a:rPr lang="en-US" b="1" dirty="0" err="1">
                <a:latin typeface="Times New Roman" panose="02020603050405020304" pitchFamily="18" charset="0"/>
                <a:ea typeface="Fira Sans"/>
                <a:cs typeface="Times New Roman" panose="02020603050405020304" pitchFamily="18" charset="0"/>
                <a:sym typeface="Fira Sans"/>
              </a:rPr>
              <a:t>Mã</a:t>
            </a:r>
            <a:r>
              <a:rPr lang="en-US" b="1" dirty="0">
                <a:latin typeface="Times New Roman" panose="02020603050405020304" pitchFamily="18" charset="0"/>
                <a:ea typeface="Fira Sans"/>
                <a:cs typeface="Times New Roman" panose="02020603050405020304" pitchFamily="18" charset="0"/>
                <a:sym typeface="Fira Sans"/>
              </a:rPr>
              <a:t> </a:t>
            </a:r>
            <a:r>
              <a:rPr lang="en-US" b="1" dirty="0" err="1">
                <a:latin typeface="Times New Roman" panose="02020603050405020304" pitchFamily="18" charset="0"/>
                <a:ea typeface="Fira Sans"/>
                <a:cs typeface="Times New Roman" panose="02020603050405020304" pitchFamily="18" charset="0"/>
                <a:sym typeface="Fira Sans"/>
              </a:rPr>
              <a:t>Sinh</a:t>
            </a:r>
            <a:r>
              <a:rPr lang="en-US" b="1" dirty="0">
                <a:latin typeface="Times New Roman" panose="02020603050405020304" pitchFamily="18" charset="0"/>
                <a:ea typeface="Fira Sans"/>
                <a:cs typeface="Times New Roman" panose="02020603050405020304" pitchFamily="18" charset="0"/>
                <a:sym typeface="Fira Sans"/>
              </a:rPr>
              <a:t> </a:t>
            </a:r>
            <a:r>
              <a:rPr lang="en-US" b="1" dirty="0" err="1">
                <a:latin typeface="Times New Roman" panose="02020603050405020304" pitchFamily="18" charset="0"/>
                <a:ea typeface="Fira Sans"/>
                <a:cs typeface="Times New Roman" panose="02020603050405020304" pitchFamily="18" charset="0"/>
                <a:sym typeface="Fira Sans"/>
              </a:rPr>
              <a:t>Viên</a:t>
            </a:r>
            <a:r>
              <a:rPr lang="en-US" b="1" dirty="0">
                <a:latin typeface="Times New Roman" panose="02020603050405020304" pitchFamily="18" charset="0"/>
                <a:ea typeface="Fira Sans"/>
                <a:cs typeface="Times New Roman" panose="02020603050405020304" pitchFamily="18" charset="0"/>
                <a:sym typeface="Fira Sans"/>
              </a:rPr>
              <a:t>: </a:t>
            </a:r>
            <a:r>
              <a:rPr lang="en-US" b="1" dirty="0" smtClean="0">
                <a:latin typeface="Times New Roman" panose="02020603050405020304" pitchFamily="18" charset="0"/>
                <a:ea typeface="Fira Sans"/>
                <a:cs typeface="Times New Roman" panose="02020603050405020304" pitchFamily="18" charset="0"/>
                <a:sym typeface="Fira Sans"/>
              </a:rPr>
              <a:t>2018604067</a:t>
            </a:r>
            <a:endParaRPr lang="en-US" b="1" dirty="0">
              <a:latin typeface="Times New Roman" panose="02020603050405020304" pitchFamily="18" charset="0"/>
              <a:ea typeface="Fira Sans"/>
              <a:cs typeface="Times New Roman" panose="02020603050405020304" pitchFamily="18" charset="0"/>
              <a:sym typeface="Fira Sans"/>
            </a:endParaRPr>
          </a:p>
          <a:p>
            <a:r>
              <a:rPr lang="en-US" b="1" dirty="0" err="1">
                <a:latin typeface="Times New Roman" panose="02020603050405020304" pitchFamily="18" charset="0"/>
                <a:ea typeface="Fira Sans"/>
                <a:cs typeface="Times New Roman" panose="02020603050405020304" pitchFamily="18" charset="0"/>
                <a:sym typeface="Fira Sans"/>
              </a:rPr>
              <a:t>Lớp</a:t>
            </a:r>
            <a:r>
              <a:rPr lang="en-US" b="1" dirty="0">
                <a:latin typeface="Times New Roman" panose="02020603050405020304" pitchFamily="18" charset="0"/>
                <a:ea typeface="Fira Sans"/>
                <a:cs typeface="Times New Roman" panose="02020603050405020304" pitchFamily="18" charset="0"/>
                <a:sym typeface="Fira Sans"/>
              </a:rPr>
              <a:t>: </a:t>
            </a:r>
            <a:r>
              <a:rPr lang="en-US" b="1" dirty="0" smtClean="0">
                <a:latin typeface="Times New Roman" panose="02020603050405020304" pitchFamily="18" charset="0"/>
                <a:ea typeface="Fira Sans"/>
                <a:cs typeface="Times New Roman" panose="02020603050405020304" pitchFamily="18" charset="0"/>
                <a:sym typeface="Fira Sans"/>
              </a:rPr>
              <a:t>KHMT02</a:t>
            </a:r>
            <a:endParaRPr lang="vi-VN" b="1" dirty="0">
              <a:latin typeface="Times New Roman" panose="02020603050405020304" pitchFamily="18" charset="0"/>
              <a:ea typeface="Fira Sans"/>
              <a:cs typeface="Times New Roman" panose="02020603050405020304" pitchFamily="18" charset="0"/>
              <a:sym typeface="Fira Sans"/>
            </a:endParaRPr>
          </a:p>
        </p:txBody>
      </p:sp>
      <p:pic>
        <p:nvPicPr>
          <p:cNvPr id="5" name="Picture 4" descr="dai-hoc-cong-nghiep-hn">
            <a:extLst>
              <a:ext uri="{FF2B5EF4-FFF2-40B4-BE49-F238E27FC236}">
                <a16:creationId xmlns:a16="http://schemas.microsoft.com/office/drawing/2014/main" id="{048ECF02-8348-4723-AB45-7FAEA556456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5317" y="867982"/>
            <a:ext cx="952335" cy="823135"/>
          </a:xfrm>
          <a:prstGeom prst="rect">
            <a:avLst/>
          </a:prstGeom>
          <a:noFill/>
          <a:ln w="9525">
            <a:noFill/>
            <a:miter lim="800000"/>
            <a:headEnd/>
            <a:tailEnd/>
          </a:ln>
        </p:spPr>
      </p:pic>
      <p:cxnSp>
        <p:nvCxnSpPr>
          <p:cNvPr id="7" name="Straight Connector 6">
            <a:extLst>
              <a:ext uri="{FF2B5EF4-FFF2-40B4-BE49-F238E27FC236}">
                <a16:creationId xmlns:a16="http://schemas.microsoft.com/office/drawing/2014/main" id="{DC365F38-D207-4259-A72E-4A85B0233A03}"/>
              </a:ext>
            </a:extLst>
          </p:cNvPr>
          <p:cNvCxnSpPr>
            <a:cxnSpLocks/>
          </p:cNvCxnSpPr>
          <p:nvPr/>
        </p:nvCxnSpPr>
        <p:spPr>
          <a:xfrm>
            <a:off x="2355111" y="768776"/>
            <a:ext cx="2147777" cy="0"/>
          </a:xfrm>
          <a:prstGeom prst="line">
            <a:avLst/>
          </a:prstGeom>
          <a:ln>
            <a:solidFill>
              <a:schemeClr val="bg2">
                <a:lumMod val="75000"/>
              </a:schemeClr>
            </a:solidFill>
          </a:ln>
        </p:spPr>
        <p:style>
          <a:lnRef idx="2">
            <a:schemeClr val="dk1"/>
          </a:lnRef>
          <a:fillRef idx="0">
            <a:schemeClr val="dk1"/>
          </a:fillRef>
          <a:effectRef idx="1">
            <a:schemeClr val="dk1"/>
          </a:effectRef>
          <a:fontRef idx="minor">
            <a:schemeClr val="tx1"/>
          </a:fontRef>
        </p:style>
      </p:cxnSp>
      <p:sp>
        <p:nvSpPr>
          <p:cNvPr id="11" name="Google Shape;165;p13">
            <a:extLst>
              <a:ext uri="{FF2B5EF4-FFF2-40B4-BE49-F238E27FC236}">
                <a16:creationId xmlns:a16="http://schemas.microsoft.com/office/drawing/2014/main" id="{BF69B607-1CCF-4ACA-91C2-BCDF21D2AB96}"/>
              </a:ext>
            </a:extLst>
          </p:cNvPr>
          <p:cNvSpPr txBox="1"/>
          <p:nvPr/>
        </p:nvSpPr>
        <p:spPr>
          <a:xfrm>
            <a:off x="2959897" y="2571750"/>
            <a:ext cx="1057756" cy="332069"/>
          </a:xfrm>
          <a:prstGeom prst="rect">
            <a:avLst/>
          </a:prstGeom>
          <a:noFill/>
          <a:ln>
            <a:noFill/>
          </a:ln>
        </p:spPr>
        <p:txBody>
          <a:bodyPr spcFirstLastPara="1" wrap="square" lIns="68569" tIns="68569" rIns="68569" bIns="68569" anchor="t" anchorCtr="0">
            <a:noAutofit/>
          </a:bodyPr>
          <a:lstStyle/>
          <a:p>
            <a:pPr algn="ctr"/>
            <a:r>
              <a:rPr lang="vi-VN" sz="1600" b="1" u="sng" dirty="0">
                <a:latin typeface="Times New Roman" panose="02020603050405020304" pitchFamily="18" charset="0"/>
                <a:ea typeface="Fira Sans"/>
                <a:cs typeface="Times New Roman" panose="02020603050405020304" pitchFamily="18" charset="0"/>
                <a:sym typeface="Fira Sans"/>
              </a:rPr>
              <a:t>ĐỀ TÀI</a:t>
            </a:r>
          </a:p>
        </p:txBody>
      </p:sp>
      <p:sp>
        <p:nvSpPr>
          <p:cNvPr id="13" name="Google Shape;165;p13">
            <a:extLst>
              <a:ext uri="{FF2B5EF4-FFF2-40B4-BE49-F238E27FC236}">
                <a16:creationId xmlns:a16="http://schemas.microsoft.com/office/drawing/2014/main" id="{8548B13E-C61D-4050-8F37-BDE02E3D7A43}"/>
              </a:ext>
            </a:extLst>
          </p:cNvPr>
          <p:cNvSpPr txBox="1"/>
          <p:nvPr/>
        </p:nvSpPr>
        <p:spPr>
          <a:xfrm>
            <a:off x="704394" y="2524815"/>
            <a:ext cx="5674179" cy="1350799"/>
          </a:xfrm>
          <a:prstGeom prst="rect">
            <a:avLst/>
          </a:prstGeom>
          <a:noFill/>
          <a:ln>
            <a:noFill/>
          </a:ln>
        </p:spPr>
        <p:txBody>
          <a:bodyPr spcFirstLastPara="1" wrap="square" lIns="68569" tIns="68569" rIns="68569" bIns="68569" anchor="t" anchorCtr="0">
            <a:noAutofit/>
          </a:bodyPr>
          <a:lstStyle/>
          <a:p>
            <a:pPr algn="ctr"/>
            <a:endParaRPr lang="vi-VN" sz="1600" b="1" u="sng" dirty="0">
              <a:latin typeface="Times New Roman" panose="02020603050405020304" pitchFamily="18" charset="0"/>
              <a:ea typeface="Fira Sans"/>
              <a:cs typeface="Times New Roman" panose="02020603050405020304" pitchFamily="18" charset="0"/>
              <a:sym typeface="Fira Sans"/>
            </a:endParaRPr>
          </a:p>
          <a:p>
            <a:pPr algn="ctr">
              <a:lnSpc>
                <a:spcPct val="150000"/>
              </a:lnSpc>
              <a:spcAft>
                <a:spcPts val="800"/>
              </a:spcAft>
            </a:pPr>
            <a:r>
              <a:rPr lang="de-DE" sz="1600" b="1" dirty="0">
                <a:latin typeface="Times New Roman" panose="02020603050405020304" pitchFamily="18" charset="0"/>
                <a:ea typeface="Malgun Gothic" panose="020B0503020000020004" pitchFamily="34" charset="-127"/>
                <a:cs typeface="Times New Roman" panose="02020603050405020304" pitchFamily="18" charset="0"/>
                <a:sym typeface="Fira Sans"/>
              </a:rPr>
              <a:t>XÂY DỰNG </a:t>
            </a:r>
            <a:r>
              <a:rPr lang="de-DE" sz="1600" b="1" dirty="0" smtClean="0">
                <a:latin typeface="Times New Roman" panose="02020603050405020304" pitchFamily="18" charset="0"/>
                <a:ea typeface="Malgun Gothic" panose="020B0503020000020004" pitchFamily="34" charset="-127"/>
                <a:cs typeface="Times New Roman" panose="02020603050405020304" pitchFamily="18" charset="0"/>
                <a:sym typeface="Fira Sans"/>
              </a:rPr>
              <a:t>ỨNG DỤNG MẠNG XÃ HỘI CHO SINH VIÊN TRƯỜNG ĐẠI HỌC CÔNG NGHIỆP HÀ NỘI</a:t>
            </a:r>
            <a:endParaRPr sz="1600" dirty="0">
              <a:latin typeface="Times New Roman" panose="02020603050405020304" pitchFamily="18" charset="0"/>
              <a:ea typeface="Fira Sans"/>
              <a:cs typeface="Times New Roman" panose="02020603050405020304" pitchFamily="18" charset="0"/>
              <a:sym typeface="Fira Sans"/>
            </a:endParaRPr>
          </a:p>
        </p:txBody>
      </p:sp>
      <p:sp>
        <p:nvSpPr>
          <p:cNvPr id="6" name="TextBox 5">
            <a:extLst>
              <a:ext uri="{FF2B5EF4-FFF2-40B4-BE49-F238E27FC236}">
                <a16:creationId xmlns:a16="http://schemas.microsoft.com/office/drawing/2014/main" id="{EF865C88-66FA-453C-86D2-2E7F3950F746}"/>
              </a:ext>
            </a:extLst>
          </p:cNvPr>
          <p:cNvSpPr txBox="1"/>
          <p:nvPr/>
        </p:nvSpPr>
        <p:spPr>
          <a:xfrm>
            <a:off x="-266158" y="2043086"/>
            <a:ext cx="7070817"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ĐỒ ÁN TỐT NGHIỆP NGÀNH </a:t>
            </a:r>
            <a:r>
              <a:rPr lang="en-US" sz="2000" b="1" dirty="0" smtClean="0">
                <a:latin typeface="Times New Roman" panose="02020603050405020304" pitchFamily="18" charset="0"/>
                <a:cs typeface="Times New Roman" panose="02020603050405020304" pitchFamily="18" charset="0"/>
              </a:rPr>
              <a:t>KHOA HỌC MÁY TÍNH</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5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221" name="Google Shape;221;p14"/>
          <p:cNvGrpSpPr/>
          <p:nvPr/>
        </p:nvGrpSpPr>
        <p:grpSpPr>
          <a:xfrm>
            <a:off x="1932432" y="1740248"/>
            <a:ext cx="2586250" cy="2076073"/>
            <a:chOff x="2715418" y="1403508"/>
            <a:chExt cx="3487094"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3" name="Google Shape;223;p14"/>
            <p:cNvSpPr/>
            <p:nvPr/>
          </p:nvSpPr>
          <p:spPr>
            <a:xfrm>
              <a:off x="2996983" y="1580128"/>
              <a:ext cx="408785" cy="115516"/>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5" name="Google Shape;225;p14"/>
            <p:cNvSpPr/>
            <p:nvPr/>
          </p:nvSpPr>
          <p:spPr>
            <a:xfrm>
              <a:off x="2715418" y="2820149"/>
              <a:ext cx="377923" cy="572763"/>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68569" tIns="68569" rIns="68569" bIns="68569" anchor="ctr" anchorCtr="0">
              <a:noAutofit/>
            </a:bodyPr>
            <a:lstStyle/>
            <a:p>
              <a:pPr algn="ctr"/>
              <a:r>
                <a:rPr lang="en-US" sz="1600" b="1" dirty="0" smtClean="0"/>
                <a:t>HAUI SOCIAL NETWORK</a:t>
              </a:r>
              <a:endParaRPr sz="1600" b="1" dirty="0"/>
            </a:p>
          </p:txBody>
        </p:sp>
      </p:grpSp>
      <p:grpSp>
        <p:nvGrpSpPr>
          <p:cNvPr id="146" name="Group 145">
            <a:extLst>
              <a:ext uri="{FF2B5EF4-FFF2-40B4-BE49-F238E27FC236}">
                <a16:creationId xmlns:a16="http://schemas.microsoft.com/office/drawing/2014/main" id="{62A7C3EC-A508-4E7D-BE65-6E94E4302854}"/>
              </a:ext>
            </a:extLst>
          </p:cNvPr>
          <p:cNvGrpSpPr/>
          <p:nvPr/>
        </p:nvGrpSpPr>
        <p:grpSpPr>
          <a:xfrm>
            <a:off x="151343" y="169875"/>
            <a:ext cx="4004081" cy="689270"/>
            <a:chOff x="342886" y="3527570"/>
            <a:chExt cx="1637095" cy="575493"/>
          </a:xfrm>
        </p:grpSpPr>
        <p:sp>
          <p:nvSpPr>
            <p:cNvPr id="150" name="Google Shape;5232;p43">
              <a:extLst>
                <a:ext uri="{FF2B5EF4-FFF2-40B4-BE49-F238E27FC236}">
                  <a16:creationId xmlns:a16="http://schemas.microsoft.com/office/drawing/2014/main" id="{ACF9F9E4-14A6-4642-8632-A741B7CA0CBF}"/>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149" name="Google Shape;5286;p43">
              <a:extLst>
                <a:ext uri="{FF2B5EF4-FFF2-40B4-BE49-F238E27FC236}">
                  <a16:creationId xmlns:a16="http://schemas.microsoft.com/office/drawing/2014/main" id="{01477A85-55EA-4BD6-B1C3-A42A9B13A2E7}"/>
                </a:ext>
              </a:extLst>
            </p:cNvPr>
            <p:cNvSpPr txBox="1"/>
            <p:nvPr/>
          </p:nvSpPr>
          <p:spPr>
            <a:xfrm>
              <a:off x="495787" y="3582644"/>
              <a:ext cx="1346082" cy="449979"/>
            </a:xfrm>
            <a:prstGeom prst="rect">
              <a:avLst/>
            </a:prstGeom>
            <a:noFill/>
            <a:ln>
              <a:noFill/>
            </a:ln>
          </p:spPr>
          <p:txBody>
            <a:bodyPr spcFirstLastPara="1" wrap="square" lIns="68569" tIns="68569" rIns="68569" bIns="68569" anchor="ctr" anchorCtr="0">
              <a:noAutofit/>
            </a:bodyPr>
            <a:lstStyle/>
            <a:p>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CÔNG NGHỆ SỬ DỤNG</a:t>
              </a:r>
              <a:endParaRPr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sp>
        <p:nvSpPr>
          <p:cNvPr id="99" name="Google Shape;223;p14">
            <a:extLst>
              <a:ext uri="{FF2B5EF4-FFF2-40B4-BE49-F238E27FC236}">
                <a16:creationId xmlns:a16="http://schemas.microsoft.com/office/drawing/2014/main" id="{209DD06B-DDF0-4F96-8E1F-A397E7B11371}"/>
              </a:ext>
            </a:extLst>
          </p:cNvPr>
          <p:cNvSpPr/>
          <p:nvPr/>
        </p:nvSpPr>
        <p:spPr>
          <a:xfrm>
            <a:off x="4435918" y="1740248"/>
            <a:ext cx="358908" cy="104484"/>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00" name="Google Shape;223;p14">
            <a:extLst>
              <a:ext uri="{FF2B5EF4-FFF2-40B4-BE49-F238E27FC236}">
                <a16:creationId xmlns:a16="http://schemas.microsoft.com/office/drawing/2014/main" id="{EDC638E2-BA90-4090-BDBD-97FB75CC9AA6}"/>
              </a:ext>
            </a:extLst>
          </p:cNvPr>
          <p:cNvSpPr/>
          <p:nvPr/>
        </p:nvSpPr>
        <p:spPr>
          <a:xfrm>
            <a:off x="4518682" y="3816321"/>
            <a:ext cx="358908" cy="104484"/>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pic>
        <p:nvPicPr>
          <p:cNvPr id="2" name="Picture 1"/>
          <p:cNvPicPr>
            <a:picLocks noChangeAspect="1"/>
          </p:cNvPicPr>
          <p:nvPr/>
        </p:nvPicPr>
        <p:blipFill>
          <a:blip r:embed="rId3"/>
          <a:stretch>
            <a:fillRect/>
          </a:stretch>
        </p:blipFill>
        <p:spPr>
          <a:xfrm>
            <a:off x="392756" y="1206727"/>
            <a:ext cx="1539676" cy="1276010"/>
          </a:xfrm>
          <a:prstGeom prst="rect">
            <a:avLst/>
          </a:prstGeom>
        </p:spPr>
      </p:pic>
      <p:pic>
        <p:nvPicPr>
          <p:cNvPr id="4" name="Picture 3"/>
          <p:cNvPicPr>
            <a:picLocks noChangeAspect="1"/>
          </p:cNvPicPr>
          <p:nvPr/>
        </p:nvPicPr>
        <p:blipFill>
          <a:blip r:embed="rId4"/>
          <a:stretch>
            <a:fillRect/>
          </a:stretch>
        </p:blipFill>
        <p:spPr>
          <a:xfrm>
            <a:off x="4615372" y="1506682"/>
            <a:ext cx="1556827" cy="9760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2304" y="4116537"/>
            <a:ext cx="1462020" cy="795134"/>
          </a:xfrm>
          <a:prstGeom prst="rect">
            <a:avLst/>
          </a:prstGeom>
        </p:spPr>
      </p:pic>
    </p:spTree>
    <p:extLst>
      <p:ext uri="{BB962C8B-B14F-4D97-AF65-F5344CB8AC3E}">
        <p14:creationId xmlns:p14="http://schemas.microsoft.com/office/powerpoint/2010/main" val="301221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250" fill="hold"/>
                                        <p:tgtEl>
                                          <p:spTgt spid="146"/>
                                        </p:tgtEl>
                                        <p:attrNameLst>
                                          <p:attrName>ppt_x</p:attrName>
                                        </p:attrNameLst>
                                      </p:cBhvr>
                                      <p:tavLst>
                                        <p:tav tm="0">
                                          <p:val>
                                            <p:strVal val="#ppt_x"/>
                                          </p:val>
                                        </p:tav>
                                        <p:tav tm="100000">
                                          <p:val>
                                            <p:strVal val="#ppt_x"/>
                                          </p:val>
                                        </p:tav>
                                      </p:tavLst>
                                    </p:anim>
                                    <p:anim calcmode="lin" valueType="num">
                                      <p:cBhvr additive="base">
                                        <p:cTn id="8" dur="25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1"/>
                                        </p:tgtEl>
                                        <p:attrNameLst>
                                          <p:attrName>style.visibility</p:attrName>
                                        </p:attrNameLst>
                                      </p:cBhvr>
                                      <p:to>
                                        <p:strVal val="visible"/>
                                      </p:to>
                                    </p:set>
                                    <p:anim calcmode="lin" valueType="num">
                                      <p:cBhvr additive="base">
                                        <p:cTn id="13" dur="500" fill="hold"/>
                                        <p:tgtEl>
                                          <p:spTgt spid="221"/>
                                        </p:tgtEl>
                                        <p:attrNameLst>
                                          <p:attrName>ppt_x</p:attrName>
                                        </p:attrNameLst>
                                      </p:cBhvr>
                                      <p:tavLst>
                                        <p:tav tm="0">
                                          <p:val>
                                            <p:strVal val="#ppt_x"/>
                                          </p:val>
                                        </p:tav>
                                        <p:tav tm="100000">
                                          <p:val>
                                            <p:strVal val="#ppt_x"/>
                                          </p:val>
                                        </p:tav>
                                      </p:tavLst>
                                    </p:anim>
                                    <p:anim calcmode="lin" valueType="num">
                                      <p:cBhvr additive="base">
                                        <p:cTn id="14" dur="500" fill="hold"/>
                                        <p:tgtEl>
                                          <p:spTgt spid="2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anim calcmode="lin" valueType="num">
                                      <p:cBhvr additive="base">
                                        <p:cTn id="17" dur="500" fill="hold"/>
                                        <p:tgtEl>
                                          <p:spTgt spid="99"/>
                                        </p:tgtEl>
                                        <p:attrNameLst>
                                          <p:attrName>ppt_x</p:attrName>
                                        </p:attrNameLst>
                                      </p:cBhvr>
                                      <p:tavLst>
                                        <p:tav tm="0">
                                          <p:val>
                                            <p:strVal val="#ppt_x"/>
                                          </p:val>
                                        </p:tav>
                                        <p:tav tm="100000">
                                          <p:val>
                                            <p:strVal val="#ppt_x"/>
                                          </p:val>
                                        </p:tav>
                                      </p:tavLst>
                                    </p:anim>
                                    <p:anim calcmode="lin" valueType="num">
                                      <p:cBhvr additive="base">
                                        <p:cTn id="18" dur="500" fill="hold"/>
                                        <p:tgtEl>
                                          <p:spTgt spid="9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fill="hold"/>
                                        <p:tgtEl>
                                          <p:spTgt spid="100"/>
                                        </p:tgtEl>
                                        <p:attrNameLst>
                                          <p:attrName>ppt_x</p:attrName>
                                        </p:attrNameLst>
                                      </p:cBhvr>
                                      <p:tavLst>
                                        <p:tav tm="0">
                                          <p:val>
                                            <p:strVal val="#ppt_x"/>
                                          </p:val>
                                        </p:tav>
                                        <p:tav tm="100000">
                                          <p:val>
                                            <p:strVal val="#ppt_x"/>
                                          </p:val>
                                        </p:tav>
                                      </p:tavLst>
                                    </p:anim>
                                    <p:anim calcmode="lin" valueType="num">
                                      <p:cBhvr additive="base">
                                        <p:cTn id="2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3" name="Group 2">
            <a:extLst>
              <a:ext uri="{FF2B5EF4-FFF2-40B4-BE49-F238E27FC236}">
                <a16:creationId xmlns:a16="http://schemas.microsoft.com/office/drawing/2014/main" id="{3147AE27-83A1-4D3F-9F01-FEB37B0424F9}"/>
              </a:ext>
            </a:extLst>
          </p:cNvPr>
          <p:cNvGrpSpPr/>
          <p:nvPr/>
        </p:nvGrpSpPr>
        <p:grpSpPr>
          <a:xfrm>
            <a:off x="306502" y="76406"/>
            <a:ext cx="3323229" cy="4304888"/>
            <a:chOff x="554719" y="1106213"/>
            <a:chExt cx="3000488" cy="3086531"/>
          </a:xfrm>
        </p:grpSpPr>
        <p:grpSp>
          <p:nvGrpSpPr>
            <p:cNvPr id="2" name="Group 1">
              <a:extLst>
                <a:ext uri="{FF2B5EF4-FFF2-40B4-BE49-F238E27FC236}">
                  <a16:creationId xmlns:a16="http://schemas.microsoft.com/office/drawing/2014/main" id="{F1BC00C2-B725-47FC-B0A3-3D012BA32FF3}"/>
                </a:ext>
              </a:extLst>
            </p:cNvPr>
            <p:cNvGrpSpPr/>
            <p:nvPr/>
          </p:nvGrpSpPr>
          <p:grpSpPr>
            <a:xfrm>
              <a:off x="1685175" y="1106213"/>
              <a:ext cx="638175" cy="148500"/>
              <a:chOff x="1685175" y="1106213"/>
              <a:chExt cx="638175" cy="148500"/>
            </a:xfrm>
          </p:grpSpPr>
          <p:sp>
            <p:nvSpPr>
              <p:cNvPr id="273" name="Google Shape;273;p29"/>
              <p:cNvSpPr/>
              <p:nvPr/>
            </p:nvSpPr>
            <p:spPr>
              <a:xfrm>
                <a:off x="1685175" y="1106213"/>
                <a:ext cx="148500" cy="148500"/>
              </a:xfrm>
              <a:prstGeom prst="rect">
                <a:avLst/>
              </a:prstGeom>
              <a:solidFill>
                <a:schemeClr val="accent3">
                  <a:lumMod val="50000"/>
                </a:schemeClr>
              </a:solidFill>
              <a:ln>
                <a:noFill/>
              </a:ln>
            </p:spPr>
            <p:txBody>
              <a:bodyPr spcFirstLastPara="1" wrap="square" lIns="68569" tIns="68569" rIns="68569" bIns="68569" anchor="ctr" anchorCtr="0">
                <a:noAutofit/>
              </a:bodyPr>
              <a:lstStyle/>
              <a:p>
                <a:endParaRPr sz="1050">
                  <a:solidFill>
                    <a:srgbClr val="EFC050"/>
                  </a:solidFill>
                </a:endParaRPr>
              </a:p>
            </p:txBody>
          </p:sp>
          <p:sp>
            <p:nvSpPr>
              <p:cNvPr id="274" name="Google Shape;274;p29"/>
              <p:cNvSpPr/>
              <p:nvPr/>
            </p:nvSpPr>
            <p:spPr>
              <a:xfrm>
                <a:off x="1930013" y="1106213"/>
                <a:ext cx="148500" cy="148500"/>
              </a:xfrm>
              <a:prstGeom prst="rect">
                <a:avLst/>
              </a:prstGeom>
              <a:solidFill>
                <a:schemeClr val="accent1">
                  <a:lumMod val="75000"/>
                </a:schemeClr>
              </a:solidFill>
              <a:ln>
                <a:noFill/>
              </a:ln>
            </p:spPr>
            <p:txBody>
              <a:bodyPr spcFirstLastPara="1" wrap="square" lIns="68569" tIns="68569" rIns="68569" bIns="68569" anchor="ctr" anchorCtr="0">
                <a:noAutofit/>
              </a:bodyPr>
              <a:lstStyle/>
              <a:p>
                <a:endParaRPr sz="1050"/>
              </a:p>
            </p:txBody>
          </p:sp>
          <p:sp>
            <p:nvSpPr>
              <p:cNvPr id="275" name="Google Shape;275;p29"/>
              <p:cNvSpPr/>
              <p:nvPr/>
            </p:nvSpPr>
            <p:spPr>
              <a:xfrm>
                <a:off x="2174850" y="1106213"/>
                <a:ext cx="148500" cy="148500"/>
              </a:xfrm>
              <a:prstGeom prst="rect">
                <a:avLst/>
              </a:prstGeom>
              <a:solidFill>
                <a:schemeClr val="accent1">
                  <a:lumMod val="60000"/>
                  <a:lumOff val="40000"/>
                </a:schemeClr>
              </a:solidFill>
              <a:ln>
                <a:noFill/>
              </a:ln>
            </p:spPr>
            <p:txBody>
              <a:bodyPr spcFirstLastPara="1" wrap="square" lIns="68569" tIns="68569" rIns="68569" bIns="68569" anchor="ctr" anchorCtr="0">
                <a:noAutofit/>
              </a:bodyPr>
              <a:lstStyle/>
              <a:p>
                <a:endParaRPr sz="1050"/>
              </a:p>
            </p:txBody>
          </p:sp>
        </p:grpSp>
        <p:pic>
          <p:nvPicPr>
            <p:cNvPr id="276" name="Google Shape;276;p29"/>
            <p:cNvPicPr preferRelativeResize="0"/>
            <p:nvPr/>
          </p:nvPicPr>
          <p:blipFill rotWithShape="1">
            <a:blip r:embed="rId3">
              <a:alphaModFix/>
            </a:blip>
            <a:srcRect l="4636" t="12184" r="4636" b="12184"/>
            <a:stretch/>
          </p:blipFill>
          <p:spPr>
            <a:xfrm>
              <a:off x="554719" y="1691588"/>
              <a:ext cx="3000488" cy="2501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277" name="Google Shape;277;p29"/>
          <p:cNvPicPr preferRelativeResize="0"/>
          <p:nvPr/>
        </p:nvPicPr>
        <p:blipFill rotWithShape="1">
          <a:blip r:embed="rId4">
            <a:alphaModFix/>
          </a:blip>
          <a:srcRect l="42779" t="6693" r="44094" b="81710"/>
          <a:stretch/>
        </p:blipFill>
        <p:spPr>
          <a:xfrm rot="10800000" flipH="1">
            <a:off x="553043" y="1690492"/>
            <a:ext cx="430801" cy="380606"/>
          </a:xfrm>
          <a:prstGeom prst="rect">
            <a:avLst/>
          </a:prstGeom>
          <a:noFill/>
          <a:ln>
            <a:noFill/>
          </a:ln>
        </p:spPr>
      </p:pic>
      <p:pic>
        <p:nvPicPr>
          <p:cNvPr id="278" name="Google Shape;278;p29"/>
          <p:cNvPicPr preferRelativeResize="0"/>
          <p:nvPr/>
        </p:nvPicPr>
        <p:blipFill rotWithShape="1">
          <a:blip r:embed="rId4">
            <a:alphaModFix/>
          </a:blip>
          <a:srcRect l="50634" t="9752" r="43731" b="81493"/>
          <a:stretch/>
        </p:blipFill>
        <p:spPr>
          <a:xfrm rot="10800000" flipH="1">
            <a:off x="546056" y="2942166"/>
            <a:ext cx="191081" cy="296888"/>
          </a:xfrm>
          <a:prstGeom prst="rect">
            <a:avLst/>
          </a:prstGeom>
          <a:noFill/>
          <a:ln>
            <a:noFill/>
          </a:ln>
        </p:spPr>
      </p:pic>
      <p:pic>
        <p:nvPicPr>
          <p:cNvPr id="279" name="Google Shape;279;p29"/>
          <p:cNvPicPr preferRelativeResize="0"/>
          <p:nvPr/>
        </p:nvPicPr>
        <p:blipFill rotWithShape="1">
          <a:blip r:embed="rId4">
            <a:alphaModFix/>
          </a:blip>
          <a:srcRect l="46576" t="6693" r="44095" b="81710"/>
          <a:stretch/>
        </p:blipFill>
        <p:spPr>
          <a:xfrm rot="10800000" flipH="1">
            <a:off x="3247362" y="1690492"/>
            <a:ext cx="306169" cy="380606"/>
          </a:xfrm>
          <a:prstGeom prst="rect">
            <a:avLst/>
          </a:prstGeom>
          <a:noFill/>
          <a:ln>
            <a:noFill/>
          </a:ln>
        </p:spPr>
      </p:pic>
      <p:sp>
        <p:nvSpPr>
          <p:cNvPr id="17" name="Google Shape;460;p45">
            <a:extLst>
              <a:ext uri="{FF2B5EF4-FFF2-40B4-BE49-F238E27FC236}">
                <a16:creationId xmlns:a16="http://schemas.microsoft.com/office/drawing/2014/main" id="{BB4E44D3-EADA-4B1D-B1AE-7B5C7C5B20EA}"/>
              </a:ext>
            </a:extLst>
          </p:cNvPr>
          <p:cNvSpPr txBox="1">
            <a:spLocks noGrp="1"/>
          </p:cNvSpPr>
          <p:nvPr>
            <p:ph type="title"/>
          </p:nvPr>
        </p:nvSpPr>
        <p:spPr>
          <a:xfrm>
            <a:off x="3759271" y="2637071"/>
            <a:ext cx="1940489" cy="1516443"/>
          </a:xfrm>
          <a:prstGeom prst="rect">
            <a:avLst/>
          </a:prstGeom>
        </p:spPr>
        <p:txBody>
          <a:bodyPr spcFirstLastPara="1" wrap="square" lIns="68569" tIns="68569" rIns="68569" bIns="68569" anchor="b" anchorCtr="0">
            <a:noAutofit/>
          </a:bodyPr>
          <a:lstStyle/>
          <a:p>
            <a:r>
              <a:rPr lang="en-US" sz="3500" b="1" dirty="0">
                <a:solidFill>
                  <a:schemeClr val="accent3">
                    <a:lumMod val="50000"/>
                  </a:schemeClr>
                </a:solidFill>
                <a:latin typeface="Times New Roman" panose="02020603050405020304" pitchFamily="18" charset="0"/>
                <a:cs typeface="Times New Roman" panose="02020603050405020304" pitchFamily="18" charset="0"/>
              </a:rPr>
              <a:t>PHÂN TÍCH VÀ THIẾT KẾ HỆ THỐNG</a:t>
            </a:r>
            <a:endParaRPr sz="3500" b="1" dirty="0">
              <a:solidFill>
                <a:schemeClr val="accent3">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250"/>
                                        <p:tgtEl>
                                          <p:spTgt spid="277"/>
                                        </p:tgtEl>
                                      </p:cBhvr>
                                    </p:animEffect>
                                  </p:childTnLst>
                                </p:cTn>
                              </p:par>
                              <p:par>
                                <p:cTn id="8" presetID="10" presetClass="entr" presetSubtype="0" fill="hold" nodeType="withEffect">
                                  <p:stCondLst>
                                    <p:cond delay="0"/>
                                  </p:stCondLst>
                                  <p:childTnLst>
                                    <p:set>
                                      <p:cBhvr>
                                        <p:cTn id="9" dur="1" fill="hold">
                                          <p:stCondLst>
                                            <p:cond delay="0"/>
                                          </p:stCondLst>
                                        </p:cTn>
                                        <p:tgtEl>
                                          <p:spTgt spid="278"/>
                                        </p:tgtEl>
                                        <p:attrNameLst>
                                          <p:attrName>style.visibility</p:attrName>
                                        </p:attrNameLst>
                                      </p:cBhvr>
                                      <p:to>
                                        <p:strVal val="visible"/>
                                      </p:to>
                                    </p:set>
                                    <p:animEffect transition="in" filter="fade">
                                      <p:cBhvr>
                                        <p:cTn id="10" dur="250"/>
                                        <p:tgtEl>
                                          <p:spTgt spid="278"/>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250"/>
                                        <p:tgtEl>
                                          <p:spTgt spid="27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89451F-3B8B-4396-93B1-66079238B48A}"/>
              </a:ext>
            </a:extLst>
          </p:cNvPr>
          <p:cNvGrpSpPr/>
          <p:nvPr/>
        </p:nvGrpSpPr>
        <p:grpSpPr>
          <a:xfrm>
            <a:off x="129572" y="169875"/>
            <a:ext cx="4246485" cy="689270"/>
            <a:chOff x="342886" y="3527570"/>
            <a:chExt cx="1637095" cy="575493"/>
          </a:xfrm>
        </p:grpSpPr>
        <p:sp>
          <p:nvSpPr>
            <p:cNvPr id="3" name="Google Shape;5232;p43">
              <a:extLst>
                <a:ext uri="{FF2B5EF4-FFF2-40B4-BE49-F238E27FC236}">
                  <a16:creationId xmlns:a16="http://schemas.microsoft.com/office/drawing/2014/main" id="{ABFDEA6F-250D-4BB0-AD58-22D24CA04727}"/>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4" name="Google Shape;5286;p43">
              <a:extLst>
                <a:ext uri="{FF2B5EF4-FFF2-40B4-BE49-F238E27FC236}">
                  <a16:creationId xmlns:a16="http://schemas.microsoft.com/office/drawing/2014/main" id="{BD4855DD-6057-49F9-AAA7-F58820E97CA1}"/>
                </a:ext>
              </a:extLst>
            </p:cNvPr>
            <p:cNvSpPr txBox="1"/>
            <p:nvPr/>
          </p:nvSpPr>
          <p:spPr>
            <a:xfrm>
              <a:off x="439875" y="3590327"/>
              <a:ext cx="1512828" cy="449979"/>
            </a:xfrm>
            <a:prstGeom prst="rect">
              <a:avLst/>
            </a:prstGeom>
            <a:noFill/>
            <a:ln>
              <a:noFill/>
            </a:ln>
          </p:spPr>
          <p:txBody>
            <a:bodyPr spcFirstLastPara="1" wrap="square" lIns="68569" tIns="68569" rIns="68569" bIns="68569" anchor="ctr" anchorCtr="0">
              <a:noAutofit/>
            </a:bodyPr>
            <a:lstStyle/>
            <a:p>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Các</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chức</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năng</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chính</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của</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khách</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hàng</a:t>
              </a:r>
              <a:endPar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sp>
        <p:nvSpPr>
          <p:cNvPr id="5" name="TextBox 4">
            <a:extLst>
              <a:ext uri="{FF2B5EF4-FFF2-40B4-BE49-F238E27FC236}">
                <a16:creationId xmlns:a16="http://schemas.microsoft.com/office/drawing/2014/main" id="{FFE1A6F5-C2AF-4C6E-AF11-F0C683F871DE}"/>
              </a:ext>
            </a:extLst>
          </p:cNvPr>
          <p:cNvSpPr txBox="1"/>
          <p:nvPr/>
        </p:nvSpPr>
        <p:spPr>
          <a:xfrm>
            <a:off x="518160" y="1120140"/>
            <a:ext cx="4815840" cy="3139321"/>
          </a:xfrm>
          <a:prstGeom prst="rect">
            <a:avLst/>
          </a:prstGeom>
          <a:noFill/>
        </p:spPr>
        <p:txBody>
          <a:bodyPr wrap="square" rtlCol="0">
            <a:spAutoFit/>
          </a:bodyPr>
          <a:lstStyle/>
          <a:p>
            <a:r>
              <a:rPr lang="en-US" dirty="0"/>
              <a:t>	+ </a:t>
            </a:r>
            <a:r>
              <a:rPr lang="en-US" dirty="0" err="1"/>
              <a:t>Đăng</a:t>
            </a:r>
            <a:r>
              <a:rPr lang="en-US" dirty="0"/>
              <a:t> </a:t>
            </a:r>
            <a:r>
              <a:rPr lang="en-US" dirty="0" err="1"/>
              <a:t>nhập</a:t>
            </a:r>
            <a:endParaRPr lang="en-US" dirty="0"/>
          </a:p>
          <a:p>
            <a:r>
              <a:rPr lang="en-US" dirty="0"/>
              <a:t>	+ </a:t>
            </a:r>
            <a:r>
              <a:rPr lang="en-US" dirty="0" err="1"/>
              <a:t>Đăng</a:t>
            </a:r>
            <a:r>
              <a:rPr lang="en-US" dirty="0"/>
              <a:t> </a:t>
            </a:r>
            <a:r>
              <a:rPr lang="en-US" dirty="0" err="1"/>
              <a:t>ký</a:t>
            </a:r>
            <a:r>
              <a:rPr lang="en-US" dirty="0"/>
              <a:t> </a:t>
            </a:r>
          </a:p>
          <a:p>
            <a:r>
              <a:rPr lang="en-US" dirty="0"/>
              <a:t>	+ </a:t>
            </a:r>
            <a:r>
              <a:rPr lang="en-US" dirty="0" err="1"/>
              <a:t>Xem</a:t>
            </a:r>
            <a:r>
              <a:rPr lang="en-US" dirty="0"/>
              <a:t> </a:t>
            </a:r>
            <a:r>
              <a:rPr lang="en-US" dirty="0" err="1"/>
              <a:t>sản</a:t>
            </a:r>
            <a:r>
              <a:rPr lang="en-US" dirty="0"/>
              <a:t> </a:t>
            </a:r>
            <a:r>
              <a:rPr lang="en-US" dirty="0" err="1"/>
              <a:t>phẩm</a:t>
            </a:r>
            <a:endParaRPr lang="en-US" dirty="0"/>
          </a:p>
          <a:p>
            <a:r>
              <a:rPr lang="en-US" dirty="0"/>
              <a:t>	+ </a:t>
            </a:r>
            <a:r>
              <a:rPr lang="en-US" dirty="0" err="1"/>
              <a:t>Tìm</a:t>
            </a:r>
            <a:r>
              <a:rPr lang="en-US" dirty="0"/>
              <a:t> </a:t>
            </a:r>
            <a:r>
              <a:rPr lang="en-US" dirty="0" err="1"/>
              <a:t>kiếm</a:t>
            </a:r>
            <a:r>
              <a:rPr lang="en-US" dirty="0"/>
              <a:t> </a:t>
            </a:r>
            <a:r>
              <a:rPr lang="en-US" dirty="0" err="1"/>
              <a:t>sản</a:t>
            </a:r>
            <a:r>
              <a:rPr lang="en-US" dirty="0"/>
              <a:t> </a:t>
            </a:r>
            <a:r>
              <a:rPr lang="en-US" dirty="0" err="1"/>
              <a:t>phẩm</a:t>
            </a:r>
            <a:endParaRPr lang="en-US" dirty="0"/>
          </a:p>
          <a:p>
            <a:r>
              <a:rPr lang="en-US" dirty="0"/>
              <a:t>	+ </a:t>
            </a:r>
            <a:r>
              <a:rPr lang="en-US" dirty="0" err="1"/>
              <a:t>Xem</a:t>
            </a:r>
            <a:r>
              <a:rPr lang="en-US" dirty="0"/>
              <a:t> tin </a:t>
            </a:r>
            <a:r>
              <a:rPr lang="en-US" dirty="0" err="1"/>
              <a:t>tức</a:t>
            </a:r>
            <a:endParaRPr lang="en-US" dirty="0"/>
          </a:p>
          <a:p>
            <a:r>
              <a:rPr lang="en-US" dirty="0"/>
              <a:t>	+ </a:t>
            </a:r>
            <a:r>
              <a:rPr lang="en-US" dirty="0" err="1"/>
              <a:t>Phản</a:t>
            </a:r>
            <a:r>
              <a:rPr lang="en-US" dirty="0"/>
              <a:t> </a:t>
            </a:r>
            <a:r>
              <a:rPr lang="en-US" dirty="0" err="1"/>
              <a:t>hồi</a:t>
            </a:r>
            <a:endParaRPr lang="en-US" dirty="0"/>
          </a:p>
          <a:p>
            <a:r>
              <a:rPr lang="en-US" dirty="0"/>
              <a:t>	+ </a:t>
            </a:r>
            <a:r>
              <a:rPr lang="en-US" dirty="0" err="1"/>
              <a:t>Quản</a:t>
            </a:r>
            <a:r>
              <a:rPr lang="en-US" dirty="0"/>
              <a:t> </a:t>
            </a:r>
            <a:r>
              <a:rPr lang="en-US" dirty="0" err="1"/>
              <a:t>lý</a:t>
            </a:r>
            <a:r>
              <a:rPr lang="en-US" dirty="0"/>
              <a:t> </a:t>
            </a:r>
            <a:r>
              <a:rPr lang="en-US" dirty="0" err="1"/>
              <a:t>thông</a:t>
            </a:r>
            <a:r>
              <a:rPr lang="en-US" dirty="0"/>
              <a:t> tin </a:t>
            </a:r>
            <a:r>
              <a:rPr lang="en-US" dirty="0" err="1"/>
              <a:t>cá</a:t>
            </a:r>
            <a:r>
              <a:rPr lang="en-US" dirty="0"/>
              <a:t> </a:t>
            </a:r>
            <a:r>
              <a:rPr lang="en-US" dirty="0" err="1"/>
              <a:t>nhân</a:t>
            </a:r>
            <a:endParaRPr lang="en-US" dirty="0"/>
          </a:p>
          <a:p>
            <a:r>
              <a:rPr lang="en-US" dirty="0"/>
              <a:t>	+ </a:t>
            </a:r>
            <a:r>
              <a:rPr lang="en-US" dirty="0" err="1"/>
              <a:t>Quản</a:t>
            </a:r>
            <a:r>
              <a:rPr lang="en-US" dirty="0"/>
              <a:t> </a:t>
            </a:r>
            <a:r>
              <a:rPr lang="en-US" dirty="0" err="1"/>
              <a:t>lý</a:t>
            </a:r>
            <a:r>
              <a:rPr lang="en-US" dirty="0"/>
              <a:t> </a:t>
            </a:r>
            <a:r>
              <a:rPr lang="en-US" dirty="0" err="1"/>
              <a:t>giỏ</a:t>
            </a:r>
            <a:r>
              <a:rPr lang="en-US" dirty="0"/>
              <a:t> </a:t>
            </a:r>
            <a:r>
              <a:rPr lang="en-US" dirty="0" err="1"/>
              <a:t>hàng</a:t>
            </a:r>
            <a:endParaRPr lang="en-US" dirty="0"/>
          </a:p>
          <a:p>
            <a:r>
              <a:rPr lang="en-US" dirty="0"/>
              <a:t>	+ </a:t>
            </a:r>
            <a:r>
              <a:rPr lang="en-US" dirty="0" err="1"/>
              <a:t>Đặt</a:t>
            </a:r>
            <a:r>
              <a:rPr lang="en-US" dirty="0"/>
              <a:t> </a:t>
            </a:r>
            <a:r>
              <a:rPr lang="en-US" dirty="0" err="1"/>
              <a:t>hàng</a:t>
            </a:r>
            <a:endParaRPr lang="en-US" dirty="0"/>
          </a:p>
          <a:p>
            <a:r>
              <a:rPr lang="en-US" dirty="0"/>
              <a:t>	+ </a:t>
            </a:r>
            <a:r>
              <a:rPr lang="en-US" dirty="0" err="1"/>
              <a:t>Xem</a:t>
            </a:r>
            <a:r>
              <a:rPr lang="en-US" dirty="0"/>
              <a:t> </a:t>
            </a:r>
            <a:r>
              <a:rPr lang="en-US" dirty="0" err="1"/>
              <a:t>đơn</a:t>
            </a:r>
            <a:r>
              <a:rPr lang="en-US" dirty="0"/>
              <a:t> </a:t>
            </a:r>
            <a:r>
              <a:rPr lang="en-US" dirty="0" err="1"/>
              <a:t>hàng</a:t>
            </a: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417313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89451F-3B8B-4396-93B1-66079238B48A}"/>
              </a:ext>
            </a:extLst>
          </p:cNvPr>
          <p:cNvGrpSpPr/>
          <p:nvPr/>
        </p:nvGrpSpPr>
        <p:grpSpPr>
          <a:xfrm>
            <a:off x="129572" y="169875"/>
            <a:ext cx="4246485" cy="689270"/>
            <a:chOff x="342886" y="3527570"/>
            <a:chExt cx="1637095" cy="575493"/>
          </a:xfrm>
        </p:grpSpPr>
        <p:sp>
          <p:nvSpPr>
            <p:cNvPr id="3" name="Google Shape;5232;p43">
              <a:extLst>
                <a:ext uri="{FF2B5EF4-FFF2-40B4-BE49-F238E27FC236}">
                  <a16:creationId xmlns:a16="http://schemas.microsoft.com/office/drawing/2014/main" id="{ABFDEA6F-250D-4BB0-AD58-22D24CA04727}"/>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4" name="Google Shape;5286;p43">
              <a:extLst>
                <a:ext uri="{FF2B5EF4-FFF2-40B4-BE49-F238E27FC236}">
                  <a16:creationId xmlns:a16="http://schemas.microsoft.com/office/drawing/2014/main" id="{BD4855DD-6057-49F9-AAA7-F58820E97CA1}"/>
                </a:ext>
              </a:extLst>
            </p:cNvPr>
            <p:cNvSpPr txBox="1"/>
            <p:nvPr/>
          </p:nvSpPr>
          <p:spPr>
            <a:xfrm>
              <a:off x="439875" y="3590327"/>
              <a:ext cx="1386509" cy="449979"/>
            </a:xfrm>
            <a:prstGeom prst="rect">
              <a:avLst/>
            </a:prstGeom>
            <a:noFill/>
            <a:ln>
              <a:noFill/>
            </a:ln>
          </p:spPr>
          <p:txBody>
            <a:bodyPr spcFirstLastPara="1" wrap="square" lIns="68569" tIns="68569" rIns="68569" bIns="68569" anchor="ctr" anchorCtr="0">
              <a:noAutofit/>
            </a:bodyPr>
            <a:lstStyle/>
            <a:p>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Các</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chức</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năng</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của</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nhân</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viên</a:t>
              </a:r>
              <a:endPar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sp>
        <p:nvSpPr>
          <p:cNvPr id="5" name="TextBox 4">
            <a:extLst>
              <a:ext uri="{FF2B5EF4-FFF2-40B4-BE49-F238E27FC236}">
                <a16:creationId xmlns:a16="http://schemas.microsoft.com/office/drawing/2014/main" id="{FFE1A6F5-C2AF-4C6E-AF11-F0C683F871DE}"/>
              </a:ext>
            </a:extLst>
          </p:cNvPr>
          <p:cNvSpPr txBox="1"/>
          <p:nvPr/>
        </p:nvSpPr>
        <p:spPr>
          <a:xfrm>
            <a:off x="518160" y="1120140"/>
            <a:ext cx="4815840" cy="1477328"/>
          </a:xfrm>
          <a:prstGeom prst="rect">
            <a:avLst/>
          </a:prstGeom>
          <a:noFill/>
        </p:spPr>
        <p:txBody>
          <a:bodyPr wrap="square" rtlCol="0">
            <a:spAutoFit/>
          </a:bodyPr>
          <a:lstStyle/>
          <a:p>
            <a:r>
              <a:rPr lang="en-US" dirty="0"/>
              <a:t>	+ </a:t>
            </a:r>
            <a:r>
              <a:rPr lang="en-US" dirty="0" err="1"/>
              <a:t>Đăng</a:t>
            </a:r>
            <a:r>
              <a:rPr lang="en-US" dirty="0"/>
              <a:t> </a:t>
            </a:r>
            <a:r>
              <a:rPr lang="en-US" dirty="0" err="1"/>
              <a:t>nhập</a:t>
            </a:r>
            <a:endParaRPr lang="en-US" dirty="0"/>
          </a:p>
          <a:p>
            <a:r>
              <a:rPr lang="en-US" dirty="0"/>
              <a:t>	+ </a:t>
            </a:r>
            <a:r>
              <a:rPr lang="en-US" dirty="0" err="1"/>
              <a:t>Xem</a:t>
            </a:r>
            <a:r>
              <a:rPr lang="en-US" dirty="0"/>
              <a:t> </a:t>
            </a:r>
            <a:r>
              <a:rPr lang="en-US" dirty="0" err="1"/>
              <a:t>thống</a:t>
            </a:r>
            <a:r>
              <a:rPr lang="en-US" dirty="0"/>
              <a:t> </a:t>
            </a:r>
            <a:r>
              <a:rPr lang="en-US" dirty="0" err="1"/>
              <a:t>kê</a:t>
            </a:r>
            <a:endParaRPr lang="en-US" dirty="0"/>
          </a:p>
          <a:p>
            <a:r>
              <a:rPr lang="en-US" dirty="0"/>
              <a:t>	+ </a:t>
            </a:r>
            <a:r>
              <a:rPr lang="en-US" dirty="0" err="1"/>
              <a:t>Quản</a:t>
            </a:r>
            <a:r>
              <a:rPr lang="en-US" dirty="0"/>
              <a:t> </a:t>
            </a:r>
            <a:r>
              <a:rPr lang="en-US" dirty="0" err="1"/>
              <a:t>lý</a:t>
            </a:r>
            <a:r>
              <a:rPr lang="en-US" dirty="0"/>
              <a:t> </a:t>
            </a:r>
            <a:r>
              <a:rPr lang="en-US" dirty="0" err="1"/>
              <a:t>đơn</a:t>
            </a:r>
            <a:r>
              <a:rPr lang="en-US" dirty="0"/>
              <a:t> </a:t>
            </a:r>
            <a:r>
              <a:rPr lang="en-US" dirty="0" err="1"/>
              <a:t>hàng</a:t>
            </a:r>
            <a:endParaRPr lang="en-US" dirty="0"/>
          </a:p>
          <a:p>
            <a:r>
              <a:rPr lang="en-US" dirty="0"/>
              <a:t>	+ </a:t>
            </a:r>
            <a:r>
              <a:rPr lang="en-US" dirty="0" err="1"/>
              <a:t>Xem</a:t>
            </a:r>
            <a:r>
              <a:rPr lang="en-US" dirty="0"/>
              <a:t> </a:t>
            </a:r>
            <a:r>
              <a:rPr lang="en-US" dirty="0" err="1"/>
              <a:t>phản</a:t>
            </a:r>
            <a:r>
              <a:rPr lang="en-US" dirty="0"/>
              <a:t> </a:t>
            </a:r>
            <a:r>
              <a:rPr lang="en-US" dirty="0" err="1"/>
              <a:t>hồi</a:t>
            </a:r>
            <a:endParaRPr lang="en-US" dirty="0"/>
          </a:p>
          <a:p>
            <a:r>
              <a:rPr lang="en-US" dirty="0"/>
              <a:t>	</a:t>
            </a:r>
          </a:p>
        </p:txBody>
      </p:sp>
    </p:spTree>
    <p:extLst>
      <p:ext uri="{BB962C8B-B14F-4D97-AF65-F5344CB8AC3E}">
        <p14:creationId xmlns:p14="http://schemas.microsoft.com/office/powerpoint/2010/main" val="110202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89451F-3B8B-4396-93B1-66079238B48A}"/>
              </a:ext>
            </a:extLst>
          </p:cNvPr>
          <p:cNvGrpSpPr/>
          <p:nvPr/>
        </p:nvGrpSpPr>
        <p:grpSpPr>
          <a:xfrm>
            <a:off x="129572" y="169875"/>
            <a:ext cx="4246485" cy="689270"/>
            <a:chOff x="342886" y="3527570"/>
            <a:chExt cx="1637095" cy="575493"/>
          </a:xfrm>
        </p:grpSpPr>
        <p:sp>
          <p:nvSpPr>
            <p:cNvPr id="3" name="Google Shape;5232;p43">
              <a:extLst>
                <a:ext uri="{FF2B5EF4-FFF2-40B4-BE49-F238E27FC236}">
                  <a16:creationId xmlns:a16="http://schemas.microsoft.com/office/drawing/2014/main" id="{ABFDEA6F-250D-4BB0-AD58-22D24CA04727}"/>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4" name="Google Shape;5286;p43">
              <a:extLst>
                <a:ext uri="{FF2B5EF4-FFF2-40B4-BE49-F238E27FC236}">
                  <a16:creationId xmlns:a16="http://schemas.microsoft.com/office/drawing/2014/main" id="{BD4855DD-6057-49F9-AAA7-F58820E97CA1}"/>
                </a:ext>
              </a:extLst>
            </p:cNvPr>
            <p:cNvSpPr txBox="1"/>
            <p:nvPr/>
          </p:nvSpPr>
          <p:spPr>
            <a:xfrm>
              <a:off x="439875" y="3590327"/>
              <a:ext cx="1386509" cy="449979"/>
            </a:xfrm>
            <a:prstGeom prst="rect">
              <a:avLst/>
            </a:prstGeom>
            <a:noFill/>
            <a:ln>
              <a:noFill/>
            </a:ln>
          </p:spPr>
          <p:txBody>
            <a:bodyPr spcFirstLastPara="1" wrap="square" lIns="68569" tIns="68569" rIns="68569" bIns="68569" anchor="ctr" anchorCtr="0">
              <a:noAutofit/>
            </a:bodyPr>
            <a:lstStyle/>
            <a:p>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Các</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chức</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năng</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của</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admin</a:t>
              </a:r>
              <a:endPar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sp>
        <p:nvSpPr>
          <p:cNvPr id="5" name="TextBox 4">
            <a:extLst>
              <a:ext uri="{FF2B5EF4-FFF2-40B4-BE49-F238E27FC236}">
                <a16:creationId xmlns:a16="http://schemas.microsoft.com/office/drawing/2014/main" id="{FFE1A6F5-C2AF-4C6E-AF11-F0C683F871DE}"/>
              </a:ext>
            </a:extLst>
          </p:cNvPr>
          <p:cNvSpPr txBox="1"/>
          <p:nvPr/>
        </p:nvSpPr>
        <p:spPr>
          <a:xfrm>
            <a:off x="518160" y="1120140"/>
            <a:ext cx="4815840" cy="2308324"/>
          </a:xfrm>
          <a:prstGeom prst="rect">
            <a:avLst/>
          </a:prstGeom>
          <a:noFill/>
        </p:spPr>
        <p:txBody>
          <a:bodyPr wrap="square" rtlCol="0">
            <a:spAutoFit/>
          </a:bodyPr>
          <a:lstStyle/>
          <a:p>
            <a:r>
              <a:rPr lang="en-US" dirty="0"/>
              <a:t>	+ </a:t>
            </a:r>
            <a:r>
              <a:rPr lang="en-US" dirty="0" err="1"/>
              <a:t>Đăng</a:t>
            </a:r>
            <a:r>
              <a:rPr lang="en-US" dirty="0"/>
              <a:t> </a:t>
            </a:r>
            <a:r>
              <a:rPr lang="en-US" dirty="0" err="1"/>
              <a:t>nhập</a:t>
            </a:r>
            <a:endParaRPr lang="en-US" dirty="0"/>
          </a:p>
          <a:p>
            <a:r>
              <a:rPr lang="en-US" dirty="0"/>
              <a:t>	+ </a:t>
            </a:r>
            <a:r>
              <a:rPr lang="en-US" dirty="0" err="1"/>
              <a:t>Xem</a:t>
            </a:r>
            <a:r>
              <a:rPr lang="en-US" dirty="0"/>
              <a:t> </a:t>
            </a:r>
            <a:r>
              <a:rPr lang="en-US" dirty="0" err="1"/>
              <a:t>thống</a:t>
            </a:r>
            <a:r>
              <a:rPr lang="en-US" dirty="0"/>
              <a:t> </a:t>
            </a:r>
            <a:r>
              <a:rPr lang="en-US" dirty="0" err="1"/>
              <a:t>kê</a:t>
            </a:r>
            <a:endParaRPr lang="en-US" dirty="0"/>
          </a:p>
          <a:p>
            <a:r>
              <a:rPr lang="en-US" dirty="0"/>
              <a:t>	+ </a:t>
            </a:r>
            <a:r>
              <a:rPr lang="en-US" dirty="0" err="1"/>
              <a:t>Quản</a:t>
            </a:r>
            <a:r>
              <a:rPr lang="en-US" dirty="0"/>
              <a:t> </a:t>
            </a:r>
            <a:r>
              <a:rPr lang="en-US" dirty="0" err="1"/>
              <a:t>lý</a:t>
            </a:r>
            <a:r>
              <a:rPr lang="en-US" dirty="0"/>
              <a:t> </a:t>
            </a:r>
            <a:r>
              <a:rPr lang="en-US" dirty="0" err="1"/>
              <a:t>danh</a:t>
            </a:r>
            <a:r>
              <a:rPr lang="en-US" dirty="0"/>
              <a:t> </a:t>
            </a:r>
            <a:r>
              <a:rPr lang="en-US" dirty="0" err="1"/>
              <a:t>mục</a:t>
            </a:r>
            <a:endParaRPr lang="en-US" dirty="0"/>
          </a:p>
          <a:p>
            <a:r>
              <a:rPr lang="en-US" dirty="0"/>
              <a:t>	+ </a:t>
            </a:r>
            <a:r>
              <a:rPr lang="en-US" dirty="0" err="1"/>
              <a:t>Quản</a:t>
            </a:r>
            <a:r>
              <a:rPr lang="en-US" dirty="0"/>
              <a:t> </a:t>
            </a:r>
            <a:r>
              <a:rPr lang="en-US" dirty="0" err="1"/>
              <a:t>lý</a:t>
            </a:r>
            <a:r>
              <a:rPr lang="en-US" dirty="0"/>
              <a:t> </a:t>
            </a:r>
            <a:r>
              <a:rPr lang="en-US" dirty="0" err="1"/>
              <a:t>sản</a:t>
            </a:r>
            <a:r>
              <a:rPr lang="en-US" dirty="0"/>
              <a:t> </a:t>
            </a:r>
            <a:r>
              <a:rPr lang="en-US" dirty="0" err="1"/>
              <a:t>phẩm</a:t>
            </a:r>
            <a:endParaRPr lang="en-US" dirty="0"/>
          </a:p>
          <a:p>
            <a:r>
              <a:rPr lang="en-US" dirty="0"/>
              <a:t>	+ </a:t>
            </a:r>
            <a:r>
              <a:rPr lang="en-US" dirty="0" err="1"/>
              <a:t>Quản</a:t>
            </a:r>
            <a:r>
              <a:rPr lang="en-US" dirty="0"/>
              <a:t> </a:t>
            </a:r>
            <a:r>
              <a:rPr lang="en-US" dirty="0" err="1"/>
              <a:t>lý</a:t>
            </a:r>
            <a:r>
              <a:rPr lang="en-US" dirty="0"/>
              <a:t> </a:t>
            </a:r>
            <a:r>
              <a:rPr lang="en-US" dirty="0" err="1"/>
              <a:t>thương</a:t>
            </a:r>
            <a:r>
              <a:rPr lang="en-US" dirty="0"/>
              <a:t> </a:t>
            </a:r>
            <a:r>
              <a:rPr lang="en-US" dirty="0" err="1"/>
              <a:t>hiệu</a:t>
            </a:r>
            <a:endParaRPr lang="en-US" dirty="0"/>
          </a:p>
          <a:p>
            <a:r>
              <a:rPr lang="en-US" dirty="0"/>
              <a:t>	+ </a:t>
            </a:r>
            <a:r>
              <a:rPr lang="en-US" dirty="0" err="1"/>
              <a:t>Quản</a:t>
            </a:r>
            <a:r>
              <a:rPr lang="en-US" dirty="0"/>
              <a:t> </a:t>
            </a:r>
            <a:r>
              <a:rPr lang="en-US" dirty="0" err="1"/>
              <a:t>lý</a:t>
            </a:r>
            <a:r>
              <a:rPr lang="en-US" dirty="0"/>
              <a:t> tin </a:t>
            </a:r>
            <a:r>
              <a:rPr lang="en-US" dirty="0" err="1"/>
              <a:t>tức</a:t>
            </a:r>
            <a:endParaRPr lang="en-US" dirty="0"/>
          </a:p>
          <a:p>
            <a:r>
              <a:rPr lang="en-US" dirty="0"/>
              <a:t>	+ </a:t>
            </a:r>
            <a:r>
              <a:rPr lang="en-US" dirty="0" err="1"/>
              <a:t>Quản</a:t>
            </a:r>
            <a:r>
              <a:rPr lang="en-US" dirty="0"/>
              <a:t> </a:t>
            </a:r>
            <a:r>
              <a:rPr lang="en-US" dirty="0" err="1"/>
              <a:t>lý</a:t>
            </a:r>
            <a:r>
              <a:rPr lang="en-US" dirty="0"/>
              <a:t> </a:t>
            </a:r>
            <a:r>
              <a:rPr lang="en-US" dirty="0" err="1"/>
              <a:t>tài</a:t>
            </a:r>
            <a:r>
              <a:rPr lang="en-US" dirty="0"/>
              <a:t> </a:t>
            </a:r>
            <a:r>
              <a:rPr lang="en-US" dirty="0" err="1"/>
              <a:t>khoản</a:t>
            </a:r>
            <a:endParaRPr lang="en-US" dirty="0"/>
          </a:p>
          <a:p>
            <a:r>
              <a:rPr lang="en-US" dirty="0"/>
              <a:t>	</a:t>
            </a:r>
          </a:p>
        </p:txBody>
      </p:sp>
    </p:spTree>
    <p:extLst>
      <p:ext uri="{BB962C8B-B14F-4D97-AF65-F5344CB8AC3E}">
        <p14:creationId xmlns:p14="http://schemas.microsoft.com/office/powerpoint/2010/main" val="187680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96" name="Group 95">
            <a:extLst>
              <a:ext uri="{FF2B5EF4-FFF2-40B4-BE49-F238E27FC236}">
                <a16:creationId xmlns:a16="http://schemas.microsoft.com/office/drawing/2014/main" id="{6F508228-FCC4-4D65-8142-EF8F1B074E35}"/>
              </a:ext>
            </a:extLst>
          </p:cNvPr>
          <p:cNvGrpSpPr/>
          <p:nvPr/>
        </p:nvGrpSpPr>
        <p:grpSpPr>
          <a:xfrm>
            <a:off x="129572" y="169875"/>
            <a:ext cx="4246485" cy="689270"/>
            <a:chOff x="342886" y="3527570"/>
            <a:chExt cx="1637095" cy="575493"/>
          </a:xfrm>
        </p:grpSpPr>
        <p:sp>
          <p:nvSpPr>
            <p:cNvPr id="100" name="Google Shape;5232;p43">
              <a:extLst>
                <a:ext uri="{FF2B5EF4-FFF2-40B4-BE49-F238E27FC236}">
                  <a16:creationId xmlns:a16="http://schemas.microsoft.com/office/drawing/2014/main" id="{946A7110-E99A-48FC-AE9A-3A50C9193F53}"/>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99" name="Google Shape;5286;p43">
              <a:extLst>
                <a:ext uri="{FF2B5EF4-FFF2-40B4-BE49-F238E27FC236}">
                  <a16:creationId xmlns:a16="http://schemas.microsoft.com/office/drawing/2014/main" id="{5AB5B312-D957-49EF-BF6A-23E5314AFCEA}"/>
                </a:ext>
              </a:extLst>
            </p:cNvPr>
            <p:cNvSpPr txBox="1"/>
            <p:nvPr/>
          </p:nvSpPr>
          <p:spPr>
            <a:xfrm>
              <a:off x="439875" y="3590327"/>
              <a:ext cx="1125949" cy="449979"/>
            </a:xfrm>
            <a:prstGeom prst="rect">
              <a:avLst/>
            </a:prstGeom>
            <a:noFill/>
            <a:ln>
              <a:noFill/>
            </a:ln>
          </p:spPr>
          <p:txBody>
            <a:bodyPr spcFirstLastPara="1" wrap="square" lIns="68569" tIns="68569" rIns="68569" bIns="68569" anchor="ctr" anchorCtr="0">
              <a:noAutofit/>
            </a:bodyPr>
            <a:lstStyle/>
            <a:p>
              <a:r>
                <a:rPr lang="en-US" sz="1800"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Biểu</a:t>
              </a:r>
              <a:r>
                <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sz="1800"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đồ</a:t>
              </a:r>
              <a:r>
                <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rPr>
                <a:t> use case </a:t>
              </a:r>
              <a:r>
                <a:rPr lang="en-US" sz="1800"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chính</a:t>
              </a:r>
              <a:endPar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pic>
        <p:nvPicPr>
          <p:cNvPr id="10" name="Picture 9">
            <a:extLst>
              <a:ext uri="{FF2B5EF4-FFF2-40B4-BE49-F238E27FC236}">
                <a16:creationId xmlns:a16="http://schemas.microsoft.com/office/drawing/2014/main" id="{05CEF0D5-F00A-4F3A-8CD0-513ADD6812D4}"/>
              </a:ext>
            </a:extLst>
          </p:cNvPr>
          <p:cNvPicPr>
            <a:picLocks noChangeAspect="1"/>
          </p:cNvPicPr>
          <p:nvPr/>
        </p:nvPicPr>
        <p:blipFill rotWithShape="1">
          <a:blip r:embed="rId3"/>
          <a:srcRect l="3602" t="2075" r="37937" b="36591"/>
          <a:stretch/>
        </p:blipFill>
        <p:spPr>
          <a:xfrm>
            <a:off x="443316" y="984103"/>
            <a:ext cx="5218344" cy="4130364"/>
          </a:xfrm>
          <a:prstGeom prst="rect">
            <a:avLst/>
          </a:prstGeom>
        </p:spPr>
      </p:pic>
    </p:spTree>
    <p:extLst>
      <p:ext uri="{BB962C8B-B14F-4D97-AF65-F5344CB8AC3E}">
        <p14:creationId xmlns:p14="http://schemas.microsoft.com/office/powerpoint/2010/main" val="108503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250" fill="hold"/>
                                        <p:tgtEl>
                                          <p:spTgt spid="96"/>
                                        </p:tgtEl>
                                        <p:attrNameLst>
                                          <p:attrName>ppt_x</p:attrName>
                                        </p:attrNameLst>
                                      </p:cBhvr>
                                      <p:tavLst>
                                        <p:tav tm="0">
                                          <p:val>
                                            <p:strVal val="#ppt_x"/>
                                          </p:val>
                                        </p:tav>
                                        <p:tav tm="100000">
                                          <p:val>
                                            <p:strVal val="#ppt_x"/>
                                          </p:val>
                                        </p:tav>
                                      </p:tavLst>
                                    </p:anim>
                                    <p:anim calcmode="lin" valueType="num">
                                      <p:cBhvr additive="base">
                                        <p:cTn id="8" dur="25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96" name="Group 95">
            <a:extLst>
              <a:ext uri="{FF2B5EF4-FFF2-40B4-BE49-F238E27FC236}">
                <a16:creationId xmlns:a16="http://schemas.microsoft.com/office/drawing/2014/main" id="{6F508228-FCC4-4D65-8142-EF8F1B074E35}"/>
              </a:ext>
            </a:extLst>
          </p:cNvPr>
          <p:cNvGrpSpPr/>
          <p:nvPr/>
        </p:nvGrpSpPr>
        <p:grpSpPr>
          <a:xfrm>
            <a:off x="129572" y="169875"/>
            <a:ext cx="4246485" cy="689270"/>
            <a:chOff x="342886" y="3527570"/>
            <a:chExt cx="1637095" cy="575493"/>
          </a:xfrm>
        </p:grpSpPr>
        <p:sp>
          <p:nvSpPr>
            <p:cNvPr id="100" name="Google Shape;5232;p43">
              <a:extLst>
                <a:ext uri="{FF2B5EF4-FFF2-40B4-BE49-F238E27FC236}">
                  <a16:creationId xmlns:a16="http://schemas.microsoft.com/office/drawing/2014/main" id="{946A7110-E99A-48FC-AE9A-3A50C9193F53}"/>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99" name="Google Shape;5286;p43">
              <a:extLst>
                <a:ext uri="{FF2B5EF4-FFF2-40B4-BE49-F238E27FC236}">
                  <a16:creationId xmlns:a16="http://schemas.microsoft.com/office/drawing/2014/main" id="{5AB5B312-D957-49EF-BF6A-23E5314AFCEA}"/>
                </a:ext>
              </a:extLst>
            </p:cNvPr>
            <p:cNvSpPr txBox="1"/>
            <p:nvPr/>
          </p:nvSpPr>
          <p:spPr>
            <a:xfrm>
              <a:off x="457442" y="3590327"/>
              <a:ext cx="1125949" cy="449979"/>
            </a:xfrm>
            <a:prstGeom prst="rect">
              <a:avLst/>
            </a:prstGeom>
            <a:noFill/>
            <a:ln>
              <a:noFill/>
            </a:ln>
          </p:spPr>
          <p:txBody>
            <a:bodyPr spcFirstLastPara="1" wrap="square" lIns="68569" tIns="68569" rIns="68569" bIns="68569" anchor="ctr" anchorCtr="0">
              <a:noAutofit/>
            </a:bodyPr>
            <a:lstStyle/>
            <a:p>
              <a:r>
                <a:rPr lang="en-US" sz="1800"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Biểu</a:t>
              </a:r>
              <a:r>
                <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sz="1800"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đồ</a:t>
              </a:r>
              <a:r>
                <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rPr>
                <a:t> use case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thứ</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cấp</a:t>
              </a:r>
              <a:endPar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pic>
        <p:nvPicPr>
          <p:cNvPr id="3" name="Picture 2">
            <a:extLst>
              <a:ext uri="{FF2B5EF4-FFF2-40B4-BE49-F238E27FC236}">
                <a16:creationId xmlns:a16="http://schemas.microsoft.com/office/drawing/2014/main" id="{769B1B98-14D3-4405-9F57-EFBD515FA623}"/>
              </a:ext>
            </a:extLst>
          </p:cNvPr>
          <p:cNvPicPr>
            <a:picLocks noChangeAspect="1"/>
          </p:cNvPicPr>
          <p:nvPr/>
        </p:nvPicPr>
        <p:blipFill rotWithShape="1">
          <a:blip r:embed="rId3"/>
          <a:srcRect l="3701" t="1630" r="38710" b="36296"/>
          <a:stretch/>
        </p:blipFill>
        <p:spPr>
          <a:xfrm>
            <a:off x="426720" y="941607"/>
            <a:ext cx="5463540" cy="4135561"/>
          </a:xfrm>
          <a:prstGeom prst="rect">
            <a:avLst/>
          </a:prstGeom>
        </p:spPr>
      </p:pic>
    </p:spTree>
    <p:extLst>
      <p:ext uri="{BB962C8B-B14F-4D97-AF65-F5344CB8AC3E}">
        <p14:creationId xmlns:p14="http://schemas.microsoft.com/office/powerpoint/2010/main" val="315829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250" fill="hold"/>
                                        <p:tgtEl>
                                          <p:spTgt spid="96"/>
                                        </p:tgtEl>
                                        <p:attrNameLst>
                                          <p:attrName>ppt_x</p:attrName>
                                        </p:attrNameLst>
                                      </p:cBhvr>
                                      <p:tavLst>
                                        <p:tav tm="0">
                                          <p:val>
                                            <p:strVal val="#ppt_x"/>
                                          </p:val>
                                        </p:tav>
                                        <p:tav tm="100000">
                                          <p:val>
                                            <p:strVal val="#ppt_x"/>
                                          </p:val>
                                        </p:tav>
                                      </p:tavLst>
                                    </p:anim>
                                    <p:anim calcmode="lin" valueType="num">
                                      <p:cBhvr additive="base">
                                        <p:cTn id="8" dur="25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724370-40B0-4174-A739-72601986A147}"/>
              </a:ext>
            </a:extLst>
          </p:cNvPr>
          <p:cNvGrpSpPr/>
          <p:nvPr/>
        </p:nvGrpSpPr>
        <p:grpSpPr>
          <a:xfrm>
            <a:off x="129572" y="169875"/>
            <a:ext cx="4246485" cy="689270"/>
            <a:chOff x="342886" y="3527570"/>
            <a:chExt cx="1637095" cy="575493"/>
          </a:xfrm>
        </p:grpSpPr>
        <p:sp>
          <p:nvSpPr>
            <p:cNvPr id="3" name="Google Shape;5232;p43">
              <a:extLst>
                <a:ext uri="{FF2B5EF4-FFF2-40B4-BE49-F238E27FC236}">
                  <a16:creationId xmlns:a16="http://schemas.microsoft.com/office/drawing/2014/main" id="{EDE657BE-81B6-4D3E-9177-9D516CBF7F2E}"/>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4" name="Google Shape;5286;p43">
              <a:extLst>
                <a:ext uri="{FF2B5EF4-FFF2-40B4-BE49-F238E27FC236}">
                  <a16:creationId xmlns:a16="http://schemas.microsoft.com/office/drawing/2014/main" id="{3A9F0A1E-3BFD-4CFA-8E90-65CEB2838809}"/>
                </a:ext>
              </a:extLst>
            </p:cNvPr>
            <p:cNvSpPr txBox="1"/>
            <p:nvPr/>
          </p:nvSpPr>
          <p:spPr>
            <a:xfrm>
              <a:off x="457442" y="3590327"/>
              <a:ext cx="1125949" cy="449979"/>
            </a:xfrm>
            <a:prstGeom prst="rect">
              <a:avLst/>
            </a:prstGeom>
            <a:noFill/>
            <a:ln>
              <a:noFill/>
            </a:ln>
          </p:spPr>
          <p:txBody>
            <a:bodyPr spcFirstLastPara="1" wrap="square" lIns="68569" tIns="68569" rIns="68569" bIns="68569" anchor="ctr" anchorCtr="0">
              <a:noAutofit/>
            </a:bodyPr>
            <a:lstStyle/>
            <a:p>
              <a:r>
                <a:rPr lang="en-US" sz="1800"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Biểu</a:t>
              </a:r>
              <a:r>
                <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sz="1800"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đồ</a:t>
              </a:r>
              <a:r>
                <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lớp</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của</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hệ</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thống</a:t>
              </a:r>
              <a:endPar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pic>
        <p:nvPicPr>
          <p:cNvPr id="6" name="Picture 5">
            <a:extLst>
              <a:ext uri="{FF2B5EF4-FFF2-40B4-BE49-F238E27FC236}">
                <a16:creationId xmlns:a16="http://schemas.microsoft.com/office/drawing/2014/main" id="{5BF546FB-9B1B-4C32-BBFA-A6ABD7393894}"/>
              </a:ext>
            </a:extLst>
          </p:cNvPr>
          <p:cNvPicPr>
            <a:picLocks noChangeAspect="1"/>
          </p:cNvPicPr>
          <p:nvPr/>
        </p:nvPicPr>
        <p:blipFill rotWithShape="1">
          <a:blip r:embed="rId2"/>
          <a:srcRect l="1587" r="35191" b="35441"/>
          <a:stretch/>
        </p:blipFill>
        <p:spPr>
          <a:xfrm>
            <a:off x="190500" y="783980"/>
            <a:ext cx="5897880" cy="4333910"/>
          </a:xfrm>
          <a:prstGeom prst="rect">
            <a:avLst/>
          </a:prstGeom>
        </p:spPr>
      </p:pic>
    </p:spTree>
    <p:extLst>
      <p:ext uri="{BB962C8B-B14F-4D97-AF65-F5344CB8AC3E}">
        <p14:creationId xmlns:p14="http://schemas.microsoft.com/office/powerpoint/2010/main" val="183385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284E3-0681-4D71-8AF9-68D1BC6525C0}"/>
              </a:ext>
            </a:extLst>
          </p:cNvPr>
          <p:cNvGrpSpPr/>
          <p:nvPr/>
        </p:nvGrpSpPr>
        <p:grpSpPr>
          <a:xfrm>
            <a:off x="129572" y="169875"/>
            <a:ext cx="4246485" cy="689270"/>
            <a:chOff x="342886" y="3527570"/>
            <a:chExt cx="1637095" cy="575493"/>
          </a:xfrm>
        </p:grpSpPr>
        <p:sp>
          <p:nvSpPr>
            <p:cNvPr id="3" name="Google Shape;5232;p43">
              <a:extLst>
                <a:ext uri="{FF2B5EF4-FFF2-40B4-BE49-F238E27FC236}">
                  <a16:creationId xmlns:a16="http://schemas.microsoft.com/office/drawing/2014/main" id="{7A739D2E-E1B0-402E-B727-380F0A4AC29F}"/>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4" name="Google Shape;5286;p43">
              <a:extLst>
                <a:ext uri="{FF2B5EF4-FFF2-40B4-BE49-F238E27FC236}">
                  <a16:creationId xmlns:a16="http://schemas.microsoft.com/office/drawing/2014/main" id="{39CD6E7D-A8DB-4E7C-AB90-83806DEE9491}"/>
                </a:ext>
              </a:extLst>
            </p:cNvPr>
            <p:cNvSpPr txBox="1"/>
            <p:nvPr/>
          </p:nvSpPr>
          <p:spPr>
            <a:xfrm>
              <a:off x="457442" y="3590327"/>
              <a:ext cx="1395381" cy="449979"/>
            </a:xfrm>
            <a:prstGeom prst="rect">
              <a:avLst/>
            </a:prstGeom>
            <a:noFill/>
            <a:ln>
              <a:noFill/>
            </a:ln>
          </p:spPr>
          <p:txBody>
            <a:bodyPr spcFirstLastPara="1" wrap="square" lIns="68569" tIns="68569" rIns="68569" bIns="68569" anchor="ctr" anchorCtr="0">
              <a:noAutofit/>
            </a:bodyPr>
            <a:lstStyle/>
            <a:p>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Thiết</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kế</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cơ</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sở</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dữ</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liệu</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của</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hệ</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thống</a:t>
              </a:r>
              <a:endPar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pic>
        <p:nvPicPr>
          <p:cNvPr id="6" name="Picture 5">
            <a:extLst>
              <a:ext uri="{FF2B5EF4-FFF2-40B4-BE49-F238E27FC236}">
                <a16:creationId xmlns:a16="http://schemas.microsoft.com/office/drawing/2014/main" id="{F8A1C1A6-794D-4CA1-9B9D-953DB5481579}"/>
              </a:ext>
            </a:extLst>
          </p:cNvPr>
          <p:cNvPicPr>
            <a:picLocks noChangeAspect="1"/>
          </p:cNvPicPr>
          <p:nvPr/>
        </p:nvPicPr>
        <p:blipFill>
          <a:blip r:embed="rId2"/>
          <a:stretch>
            <a:fillRect/>
          </a:stretch>
        </p:blipFill>
        <p:spPr>
          <a:xfrm>
            <a:off x="932776" y="934309"/>
            <a:ext cx="4992448" cy="4107103"/>
          </a:xfrm>
          <a:prstGeom prst="rect">
            <a:avLst/>
          </a:prstGeom>
        </p:spPr>
      </p:pic>
    </p:spTree>
    <p:extLst>
      <p:ext uri="{BB962C8B-B14F-4D97-AF65-F5344CB8AC3E}">
        <p14:creationId xmlns:p14="http://schemas.microsoft.com/office/powerpoint/2010/main" val="83218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0" name="Google Shape;460;p45"/>
          <p:cNvSpPr txBox="1">
            <a:spLocks noGrp="1"/>
          </p:cNvSpPr>
          <p:nvPr>
            <p:ph type="title"/>
          </p:nvPr>
        </p:nvSpPr>
        <p:spPr>
          <a:xfrm>
            <a:off x="3794320" y="1329417"/>
            <a:ext cx="1845765" cy="2484666"/>
          </a:xfrm>
          <a:prstGeom prst="rect">
            <a:avLst/>
          </a:prstGeom>
        </p:spPr>
        <p:txBody>
          <a:bodyPr spcFirstLastPara="1" wrap="square" lIns="68569" tIns="68569" rIns="68569" bIns="68569" anchor="b" anchorCtr="0">
            <a:noAutofit/>
          </a:bodyPr>
          <a:lstStyle/>
          <a:p>
            <a:r>
              <a:rPr lang="en-US" sz="3500" b="1" dirty="0">
                <a:solidFill>
                  <a:schemeClr val="accent4"/>
                </a:solidFill>
                <a:latin typeface="Times New Roman" panose="02020603050405020304" pitchFamily="18" charset="0"/>
                <a:cs typeface="Times New Roman" panose="02020603050405020304" pitchFamily="18" charset="0"/>
              </a:rPr>
              <a:t>KẾT QUẢ THỰC HIỆN ĐỀ TÀI</a:t>
            </a:r>
            <a:endParaRPr sz="3500" b="1" dirty="0">
              <a:solidFill>
                <a:schemeClr val="accent4"/>
              </a:solidFill>
              <a:latin typeface="Times New Roman" panose="02020603050405020304" pitchFamily="18" charset="0"/>
              <a:cs typeface="Times New Roman" panose="02020603050405020304" pitchFamily="18" charset="0"/>
            </a:endParaRPr>
          </a:p>
        </p:txBody>
      </p:sp>
      <p:sp>
        <p:nvSpPr>
          <p:cNvPr id="461" name="Google Shape;461;p45"/>
          <p:cNvSpPr txBox="1">
            <a:spLocks noGrp="1"/>
          </p:cNvSpPr>
          <p:nvPr>
            <p:ph type="title" idx="2"/>
          </p:nvPr>
        </p:nvSpPr>
        <p:spPr>
          <a:xfrm>
            <a:off x="540000" y="1036313"/>
            <a:ext cx="2601675" cy="828675"/>
          </a:xfrm>
          <a:prstGeom prst="rect">
            <a:avLst/>
          </a:prstGeom>
        </p:spPr>
        <p:txBody>
          <a:bodyPr spcFirstLastPara="1" wrap="square" lIns="68569" tIns="68569" rIns="68569" bIns="68569" anchor="ctr" anchorCtr="0">
            <a:noAutofit/>
          </a:bodyPr>
          <a:lstStyle/>
          <a:p>
            <a:r>
              <a:rPr lang="en" dirty="0"/>
              <a:t>01</a:t>
            </a:r>
            <a:endParaRPr dirty="0"/>
          </a:p>
        </p:txBody>
      </p:sp>
      <p:grpSp>
        <p:nvGrpSpPr>
          <p:cNvPr id="6" name="Group 5">
            <a:extLst>
              <a:ext uri="{FF2B5EF4-FFF2-40B4-BE49-F238E27FC236}">
                <a16:creationId xmlns:a16="http://schemas.microsoft.com/office/drawing/2014/main" id="{F7E35744-DC16-4BB2-9EC4-41F32EFE0195}"/>
              </a:ext>
            </a:extLst>
          </p:cNvPr>
          <p:cNvGrpSpPr/>
          <p:nvPr/>
        </p:nvGrpSpPr>
        <p:grpSpPr>
          <a:xfrm>
            <a:off x="165205" y="465391"/>
            <a:ext cx="3254321" cy="3641796"/>
            <a:chOff x="3489654" y="750852"/>
            <a:chExt cx="3254321" cy="3641796"/>
          </a:xfrm>
        </p:grpSpPr>
        <p:grpSp>
          <p:nvGrpSpPr>
            <p:cNvPr id="5" name="Group 4">
              <a:extLst>
                <a:ext uri="{FF2B5EF4-FFF2-40B4-BE49-F238E27FC236}">
                  <a16:creationId xmlns:a16="http://schemas.microsoft.com/office/drawing/2014/main" id="{4DCF4FA9-FFFB-4B92-AEB7-A2DC3D3F469A}"/>
                </a:ext>
              </a:extLst>
            </p:cNvPr>
            <p:cNvGrpSpPr/>
            <p:nvPr/>
          </p:nvGrpSpPr>
          <p:grpSpPr>
            <a:xfrm>
              <a:off x="3489654" y="750852"/>
              <a:ext cx="3254321" cy="3641796"/>
              <a:chOff x="3489654" y="750852"/>
              <a:chExt cx="3254321" cy="3641796"/>
            </a:xfrm>
          </p:grpSpPr>
          <p:pic>
            <p:nvPicPr>
              <p:cNvPr id="459" name="Google Shape;459;p45"/>
              <p:cNvPicPr preferRelativeResize="0"/>
              <p:nvPr/>
            </p:nvPicPr>
            <p:blipFill rotWithShape="1">
              <a:blip r:embed="rId3">
                <a:alphaModFix/>
              </a:blip>
              <a:srcRect l="5657" t="4926" r="5666" b="16997"/>
              <a:stretch/>
            </p:blipFill>
            <p:spPr>
              <a:xfrm>
                <a:off x="3489654" y="1450650"/>
                <a:ext cx="3254321" cy="2941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3" name="Google Shape;463;p45"/>
              <p:cNvSpPr/>
              <p:nvPr/>
            </p:nvSpPr>
            <p:spPr>
              <a:xfrm>
                <a:off x="4686327" y="750852"/>
                <a:ext cx="215862" cy="211240"/>
              </a:xfrm>
              <a:prstGeom prst="rect">
                <a:avLst/>
              </a:prstGeom>
              <a:solidFill>
                <a:schemeClr val="dk2"/>
              </a:solidFill>
              <a:ln>
                <a:noFill/>
              </a:ln>
            </p:spPr>
            <p:txBody>
              <a:bodyPr spcFirstLastPara="1" wrap="square" lIns="68569" tIns="68569" rIns="68569" bIns="68569" anchor="ctr" anchorCtr="0">
                <a:noAutofit/>
              </a:bodyPr>
              <a:lstStyle/>
              <a:p>
                <a:endParaRPr sz="1050"/>
              </a:p>
            </p:txBody>
          </p:sp>
          <p:sp>
            <p:nvSpPr>
              <p:cNvPr id="464" name="Google Shape;464;p45"/>
              <p:cNvSpPr/>
              <p:nvPr/>
            </p:nvSpPr>
            <p:spPr>
              <a:xfrm>
                <a:off x="5468437" y="750852"/>
                <a:ext cx="215862" cy="211240"/>
              </a:xfrm>
              <a:prstGeom prst="rect">
                <a:avLst/>
              </a:prstGeom>
              <a:solidFill>
                <a:schemeClr val="lt2"/>
              </a:solidFill>
              <a:ln>
                <a:noFill/>
              </a:ln>
            </p:spPr>
            <p:txBody>
              <a:bodyPr spcFirstLastPara="1" wrap="square" lIns="68569" tIns="68569" rIns="68569" bIns="68569" anchor="ctr" anchorCtr="0">
                <a:noAutofit/>
              </a:bodyPr>
              <a:lstStyle/>
              <a:p>
                <a:endParaRPr sz="1050"/>
              </a:p>
            </p:txBody>
          </p:sp>
          <p:sp>
            <p:nvSpPr>
              <p:cNvPr id="465" name="Google Shape;465;p45"/>
              <p:cNvSpPr/>
              <p:nvPr/>
            </p:nvSpPr>
            <p:spPr>
              <a:xfrm>
                <a:off x="5077382" y="750852"/>
                <a:ext cx="215862" cy="211240"/>
              </a:xfrm>
              <a:prstGeom prst="rect">
                <a:avLst/>
              </a:prstGeom>
              <a:solidFill>
                <a:schemeClr val="accent1"/>
              </a:solidFill>
              <a:ln>
                <a:noFill/>
              </a:ln>
            </p:spPr>
            <p:txBody>
              <a:bodyPr spcFirstLastPara="1" wrap="square" lIns="68569" tIns="68569" rIns="68569" bIns="68569" anchor="ctr" anchorCtr="0">
                <a:noAutofit/>
              </a:bodyPr>
              <a:lstStyle/>
              <a:p>
                <a:endParaRPr sz="1050"/>
              </a:p>
            </p:txBody>
          </p:sp>
        </p:grpSp>
        <p:pic>
          <p:nvPicPr>
            <p:cNvPr id="466" name="Google Shape;466;p45"/>
            <p:cNvPicPr preferRelativeResize="0"/>
            <p:nvPr/>
          </p:nvPicPr>
          <p:blipFill rotWithShape="1">
            <a:blip r:embed="rId4">
              <a:alphaModFix/>
            </a:blip>
            <a:srcRect l="42779" t="6693" r="44094" b="81710"/>
            <a:stretch/>
          </p:blipFill>
          <p:spPr>
            <a:xfrm rot="10800000" flipH="1">
              <a:off x="3786104" y="1522088"/>
              <a:ext cx="430801" cy="380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67" name="Google Shape;467;p45"/>
            <p:cNvPicPr preferRelativeResize="0"/>
            <p:nvPr/>
          </p:nvPicPr>
          <p:blipFill rotWithShape="1">
            <a:blip r:embed="rId4">
              <a:alphaModFix/>
            </a:blip>
            <a:srcRect l="50634" t="9752" r="43731" b="81493"/>
            <a:stretch/>
          </p:blipFill>
          <p:spPr>
            <a:xfrm rot="10800000" flipH="1">
              <a:off x="3595023" y="3456394"/>
              <a:ext cx="191081" cy="296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68" name="Google Shape;468;p45"/>
            <p:cNvPicPr preferRelativeResize="0"/>
            <p:nvPr/>
          </p:nvPicPr>
          <p:blipFill rotWithShape="1">
            <a:blip r:embed="rId4">
              <a:alphaModFix/>
            </a:blip>
            <a:srcRect l="46778" t="6693" r="44094" b="81710"/>
            <a:stretch/>
          </p:blipFill>
          <p:spPr>
            <a:xfrm rot="10800000" flipH="1">
              <a:off x="6085009" y="1802738"/>
              <a:ext cx="299570" cy="380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32919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60"/>
                                        </p:tgtEl>
                                        <p:attrNameLst>
                                          <p:attrName>style.visibility</p:attrName>
                                        </p:attrNameLst>
                                      </p:cBhvr>
                                      <p:to>
                                        <p:strVal val="visible"/>
                                      </p:to>
                                    </p:set>
                                    <p:anim calcmode="lin" valueType="num">
                                      <p:cBhvr additive="base">
                                        <p:cTn id="12" dur="500" fill="hold"/>
                                        <p:tgtEl>
                                          <p:spTgt spid="460"/>
                                        </p:tgtEl>
                                        <p:attrNameLst>
                                          <p:attrName>ppt_x</p:attrName>
                                        </p:attrNameLst>
                                      </p:cBhvr>
                                      <p:tavLst>
                                        <p:tav tm="0">
                                          <p:val>
                                            <p:strVal val="#ppt_x"/>
                                          </p:val>
                                        </p:tav>
                                        <p:tav tm="100000">
                                          <p:val>
                                            <p:strVal val="#ppt_x"/>
                                          </p:val>
                                        </p:tav>
                                      </p:tavLst>
                                    </p:anim>
                                    <p:anim calcmode="lin" valueType="num">
                                      <p:cBhvr additive="base">
                                        <p:cTn id="13" dur="500" fill="hold"/>
                                        <p:tgtEl>
                                          <p:spTgt spid="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165;p13">
            <a:extLst>
              <a:ext uri="{FF2B5EF4-FFF2-40B4-BE49-F238E27FC236}">
                <a16:creationId xmlns:a16="http://schemas.microsoft.com/office/drawing/2014/main" id="{A8460B34-6FFB-4CC6-8639-EDFB578D72F7}"/>
              </a:ext>
            </a:extLst>
          </p:cNvPr>
          <p:cNvSpPr txBox="1"/>
          <p:nvPr/>
        </p:nvSpPr>
        <p:spPr>
          <a:xfrm>
            <a:off x="1091179" y="134766"/>
            <a:ext cx="4569092" cy="877651"/>
          </a:xfrm>
          <a:prstGeom prst="rect">
            <a:avLst/>
          </a:prstGeom>
          <a:noFill/>
          <a:ln>
            <a:noFill/>
          </a:ln>
        </p:spPr>
        <p:txBody>
          <a:bodyPr spcFirstLastPara="1" wrap="square" lIns="68569" tIns="68569" rIns="68569" bIns="68569" anchor="t" anchorCtr="0">
            <a:noAutofit/>
          </a:bodyPr>
          <a:lstStyle/>
          <a:p>
            <a:pPr algn="ctr"/>
            <a:r>
              <a:rPr lang="en-US" sz="1600" b="1" u="sng" dirty="0">
                <a:latin typeface="Times New Roman" panose="02020603050405020304" pitchFamily="18" charset="0"/>
                <a:ea typeface="Fira Sans"/>
                <a:cs typeface="Times New Roman" panose="02020603050405020304" pitchFamily="18" charset="0"/>
                <a:sym typeface="Fira Sans"/>
              </a:rPr>
              <a:t>NỘI DUNG CHÍNH</a:t>
            </a:r>
            <a:endParaRPr lang="vi-VN" sz="1600" b="1" dirty="0">
              <a:solidFill>
                <a:schemeClr val="accent3">
                  <a:lumMod val="50000"/>
                </a:schemeClr>
              </a:solidFill>
              <a:latin typeface="Times New Roman" panose="02020603050405020304" pitchFamily="18" charset="0"/>
              <a:ea typeface="Fira Sans"/>
              <a:cs typeface="Times New Roman" panose="02020603050405020304" pitchFamily="18" charset="0"/>
              <a:sym typeface="Fira Sans"/>
            </a:endParaRPr>
          </a:p>
          <a:p>
            <a:endParaRPr sz="1200" dirty="0">
              <a:latin typeface="Times New Roman" panose="02020603050405020304" pitchFamily="18" charset="0"/>
              <a:ea typeface="Fira Sans"/>
              <a:cs typeface="Times New Roman" panose="02020603050405020304" pitchFamily="18" charset="0"/>
              <a:sym typeface="Fira Sans"/>
            </a:endParaRPr>
          </a:p>
        </p:txBody>
      </p:sp>
      <p:grpSp>
        <p:nvGrpSpPr>
          <p:cNvPr id="2" name="Google Shape;2535;p29">
            <a:extLst>
              <a:ext uri="{FF2B5EF4-FFF2-40B4-BE49-F238E27FC236}">
                <a16:creationId xmlns:a16="http://schemas.microsoft.com/office/drawing/2014/main" id="{2A0EE6DF-AFED-4EC4-AF3F-F0FFCD8FE7B2}"/>
              </a:ext>
            </a:extLst>
          </p:cNvPr>
          <p:cNvGrpSpPr/>
          <p:nvPr/>
        </p:nvGrpSpPr>
        <p:grpSpPr>
          <a:xfrm>
            <a:off x="20373" y="1121895"/>
            <a:ext cx="3057858" cy="3361477"/>
            <a:chOff x="680166" y="937073"/>
            <a:chExt cx="2112291" cy="3228610"/>
          </a:xfrm>
        </p:grpSpPr>
        <p:sp>
          <p:nvSpPr>
            <p:cNvPr id="3" name="Google Shape;2536;p29">
              <a:extLst>
                <a:ext uri="{FF2B5EF4-FFF2-40B4-BE49-F238E27FC236}">
                  <a16:creationId xmlns:a16="http://schemas.microsoft.com/office/drawing/2014/main" id="{53E25D9F-1F16-4863-A80C-81FA7B8930F9}"/>
                </a:ext>
              </a:extLst>
            </p:cNvPr>
            <p:cNvSpPr/>
            <p:nvPr/>
          </p:nvSpPr>
          <p:spPr>
            <a:xfrm>
              <a:off x="1065189" y="3325504"/>
              <a:ext cx="579599" cy="579599"/>
            </a:xfrm>
            <a:custGeom>
              <a:avLst/>
              <a:gdLst/>
              <a:ahLst/>
              <a:cxnLst/>
              <a:rect l="l" t="t" r="r" b="b"/>
              <a:pathLst>
                <a:path w="17545" h="17545" extrusionOk="0">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rgbClr val="F2A365"/>
            </a:solidFill>
            <a:ln>
              <a:noFill/>
            </a:ln>
          </p:spPr>
          <p:txBody>
            <a:bodyPr spcFirstLastPara="1" wrap="square" lIns="51427" tIns="51427" rIns="51427" bIns="51427" anchor="ctr" anchorCtr="0">
              <a:noAutofit/>
            </a:bodyPr>
            <a:lstStyle/>
            <a:p>
              <a:endParaRPr sz="788"/>
            </a:p>
          </p:txBody>
        </p:sp>
        <p:sp>
          <p:nvSpPr>
            <p:cNvPr id="4" name="Google Shape;2537;p29">
              <a:extLst>
                <a:ext uri="{FF2B5EF4-FFF2-40B4-BE49-F238E27FC236}">
                  <a16:creationId xmlns:a16="http://schemas.microsoft.com/office/drawing/2014/main" id="{3E20554D-3F40-41A5-BA32-9207B33DCE4C}"/>
                </a:ext>
              </a:extLst>
            </p:cNvPr>
            <p:cNvSpPr/>
            <p:nvPr/>
          </p:nvSpPr>
          <p:spPr>
            <a:xfrm>
              <a:off x="1118540" y="3379912"/>
              <a:ext cx="472896" cy="471839"/>
            </a:xfrm>
            <a:custGeom>
              <a:avLst/>
              <a:gdLst/>
              <a:ahLst/>
              <a:cxnLst/>
              <a:rect l="l" t="t" r="r" b="b"/>
              <a:pathLst>
                <a:path w="14315" h="14283" extrusionOk="0">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FFFFFF"/>
            </a:solidFill>
            <a:ln>
              <a:noFill/>
            </a:ln>
          </p:spPr>
          <p:txBody>
            <a:bodyPr spcFirstLastPara="1" wrap="square" lIns="51427" tIns="51427" rIns="51427" bIns="51427" anchor="ctr" anchorCtr="0">
              <a:noAutofit/>
            </a:bodyPr>
            <a:lstStyle/>
            <a:p>
              <a:endParaRPr sz="788"/>
            </a:p>
          </p:txBody>
        </p:sp>
        <p:sp>
          <p:nvSpPr>
            <p:cNvPr id="5" name="Google Shape;2538;p29">
              <a:extLst>
                <a:ext uri="{FF2B5EF4-FFF2-40B4-BE49-F238E27FC236}">
                  <a16:creationId xmlns:a16="http://schemas.microsoft.com/office/drawing/2014/main" id="{6145982E-63BF-4CA7-BBF8-7473CAAB7DC6}"/>
                </a:ext>
              </a:extLst>
            </p:cNvPr>
            <p:cNvSpPr/>
            <p:nvPr/>
          </p:nvSpPr>
          <p:spPr>
            <a:xfrm>
              <a:off x="1992085" y="1448653"/>
              <a:ext cx="556607" cy="556607"/>
            </a:xfrm>
            <a:custGeom>
              <a:avLst/>
              <a:gdLst/>
              <a:ahLst/>
              <a:cxnLst/>
              <a:rect l="l" t="t" r="r" b="b"/>
              <a:pathLst>
                <a:path w="16849" h="16849" extrusionOk="0">
                  <a:moveTo>
                    <a:pt x="8425" y="0"/>
                  </a:moveTo>
                  <a:cubicBezTo>
                    <a:pt x="3770" y="0"/>
                    <a:pt x="1" y="3769"/>
                    <a:pt x="1" y="8424"/>
                  </a:cubicBezTo>
                  <a:cubicBezTo>
                    <a:pt x="1" y="13080"/>
                    <a:pt x="3770" y="16848"/>
                    <a:pt x="8425" y="16848"/>
                  </a:cubicBezTo>
                  <a:cubicBezTo>
                    <a:pt x="13080" y="16848"/>
                    <a:pt x="16849" y="13080"/>
                    <a:pt x="16849" y="8424"/>
                  </a:cubicBezTo>
                  <a:cubicBezTo>
                    <a:pt x="16849" y="3769"/>
                    <a:pt x="13080" y="0"/>
                    <a:pt x="8425" y="0"/>
                  </a:cubicBezTo>
                  <a:close/>
                </a:path>
              </a:pathLst>
            </a:custGeom>
            <a:solidFill>
              <a:srgbClr val="EEEEEE"/>
            </a:solidFill>
            <a:ln>
              <a:noFill/>
            </a:ln>
          </p:spPr>
          <p:txBody>
            <a:bodyPr spcFirstLastPara="1" wrap="square" lIns="51427" tIns="51427" rIns="51427" bIns="51427" anchor="ctr" anchorCtr="0">
              <a:noAutofit/>
            </a:bodyPr>
            <a:lstStyle/>
            <a:p>
              <a:endParaRPr sz="788"/>
            </a:p>
          </p:txBody>
        </p:sp>
        <p:sp>
          <p:nvSpPr>
            <p:cNvPr id="6" name="Google Shape;2539;p29">
              <a:extLst>
                <a:ext uri="{FF2B5EF4-FFF2-40B4-BE49-F238E27FC236}">
                  <a16:creationId xmlns:a16="http://schemas.microsoft.com/office/drawing/2014/main" id="{191C6122-BA68-462F-B7F9-C42241C03196}"/>
                </a:ext>
              </a:extLst>
            </p:cNvPr>
            <p:cNvSpPr/>
            <p:nvPr/>
          </p:nvSpPr>
          <p:spPr>
            <a:xfrm>
              <a:off x="2237964" y="1698497"/>
              <a:ext cx="63824" cy="56093"/>
            </a:xfrm>
            <a:custGeom>
              <a:avLst/>
              <a:gdLst/>
              <a:ahLst/>
              <a:cxnLst/>
              <a:rect l="l" t="t" r="r" b="b"/>
              <a:pathLst>
                <a:path w="1932" h="1698" extrusionOk="0">
                  <a:moveTo>
                    <a:pt x="982" y="1"/>
                  </a:moveTo>
                  <a:cubicBezTo>
                    <a:pt x="700" y="1"/>
                    <a:pt x="417" y="141"/>
                    <a:pt x="254" y="386"/>
                  </a:cubicBezTo>
                  <a:cubicBezTo>
                    <a:pt x="0" y="766"/>
                    <a:pt x="95" y="1305"/>
                    <a:pt x="507" y="1558"/>
                  </a:cubicBezTo>
                  <a:cubicBezTo>
                    <a:pt x="647" y="1652"/>
                    <a:pt x="810" y="1698"/>
                    <a:pt x="971" y="1698"/>
                  </a:cubicBezTo>
                  <a:cubicBezTo>
                    <a:pt x="1246" y="1698"/>
                    <a:pt x="1519" y="1564"/>
                    <a:pt x="1679" y="1305"/>
                  </a:cubicBezTo>
                  <a:cubicBezTo>
                    <a:pt x="1932" y="925"/>
                    <a:pt x="1805" y="386"/>
                    <a:pt x="1425" y="133"/>
                  </a:cubicBezTo>
                  <a:cubicBezTo>
                    <a:pt x="1291" y="43"/>
                    <a:pt x="1136" y="1"/>
                    <a:pt x="982" y="1"/>
                  </a:cubicBezTo>
                  <a:close/>
                </a:path>
              </a:pathLst>
            </a:custGeom>
            <a:solidFill>
              <a:srgbClr val="30475E"/>
            </a:solidFill>
            <a:ln>
              <a:noFill/>
            </a:ln>
          </p:spPr>
          <p:txBody>
            <a:bodyPr spcFirstLastPara="1" wrap="square" lIns="51427" tIns="51427" rIns="51427" bIns="51427" anchor="ctr" anchorCtr="0">
              <a:noAutofit/>
            </a:bodyPr>
            <a:lstStyle/>
            <a:p>
              <a:endParaRPr sz="788"/>
            </a:p>
          </p:txBody>
        </p:sp>
        <p:sp>
          <p:nvSpPr>
            <p:cNvPr id="7" name="Google Shape;2540;p29">
              <a:extLst>
                <a:ext uri="{FF2B5EF4-FFF2-40B4-BE49-F238E27FC236}">
                  <a16:creationId xmlns:a16="http://schemas.microsoft.com/office/drawing/2014/main" id="{B5E54DE7-7637-4161-9C65-976AE46F94B9}"/>
                </a:ext>
              </a:extLst>
            </p:cNvPr>
            <p:cNvSpPr/>
            <p:nvPr/>
          </p:nvSpPr>
          <p:spPr>
            <a:xfrm>
              <a:off x="2107179" y="1563714"/>
              <a:ext cx="326452" cy="325692"/>
            </a:xfrm>
            <a:custGeom>
              <a:avLst/>
              <a:gdLst/>
              <a:ahLst/>
              <a:cxnLst/>
              <a:rect l="l" t="t" r="r" b="b"/>
              <a:pathLst>
                <a:path w="9882" h="9859" extrusionOk="0">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spcFirstLastPara="1" wrap="square" lIns="51427" tIns="51427" rIns="51427" bIns="51427" anchor="ctr" anchorCtr="0">
              <a:noAutofit/>
            </a:bodyPr>
            <a:lstStyle/>
            <a:p>
              <a:endParaRPr sz="788"/>
            </a:p>
          </p:txBody>
        </p:sp>
        <p:sp>
          <p:nvSpPr>
            <p:cNvPr id="8" name="Google Shape;2541;p29">
              <a:extLst>
                <a:ext uri="{FF2B5EF4-FFF2-40B4-BE49-F238E27FC236}">
                  <a16:creationId xmlns:a16="http://schemas.microsoft.com/office/drawing/2014/main" id="{32922544-2AB2-4F9B-9FAB-3A2BEC39DA1E}"/>
                </a:ext>
              </a:extLst>
            </p:cNvPr>
            <p:cNvSpPr/>
            <p:nvPr/>
          </p:nvSpPr>
          <p:spPr>
            <a:xfrm>
              <a:off x="2447208" y="1159894"/>
              <a:ext cx="330614" cy="327245"/>
            </a:xfrm>
            <a:custGeom>
              <a:avLst/>
              <a:gdLst/>
              <a:ahLst/>
              <a:cxnLst/>
              <a:rect l="l" t="t" r="r" b="b"/>
              <a:pathLst>
                <a:path w="10008" h="9906" extrusionOk="0">
                  <a:moveTo>
                    <a:pt x="1583" y="1"/>
                  </a:moveTo>
                  <a:cubicBezTo>
                    <a:pt x="665" y="1"/>
                    <a:pt x="0" y="634"/>
                    <a:pt x="0" y="1616"/>
                  </a:cubicBezTo>
                  <a:lnTo>
                    <a:pt x="0" y="6081"/>
                  </a:lnTo>
                  <a:cubicBezTo>
                    <a:pt x="0" y="6968"/>
                    <a:pt x="602" y="7696"/>
                    <a:pt x="1583" y="7696"/>
                  </a:cubicBezTo>
                  <a:lnTo>
                    <a:pt x="1995" y="7696"/>
                  </a:lnTo>
                  <a:cubicBezTo>
                    <a:pt x="2185" y="7696"/>
                    <a:pt x="2407" y="7886"/>
                    <a:pt x="2439" y="8140"/>
                  </a:cubicBezTo>
                  <a:lnTo>
                    <a:pt x="2755" y="9691"/>
                  </a:lnTo>
                  <a:cubicBezTo>
                    <a:pt x="2775" y="9829"/>
                    <a:pt x="2856" y="9906"/>
                    <a:pt x="2960" y="9906"/>
                  </a:cubicBezTo>
                  <a:cubicBezTo>
                    <a:pt x="3023" y="9906"/>
                    <a:pt x="3095" y="9878"/>
                    <a:pt x="3167" y="9818"/>
                  </a:cubicBezTo>
                  <a:lnTo>
                    <a:pt x="4909" y="8013"/>
                  </a:lnTo>
                  <a:cubicBezTo>
                    <a:pt x="5099" y="7823"/>
                    <a:pt x="5447" y="7696"/>
                    <a:pt x="5700" y="7696"/>
                  </a:cubicBezTo>
                  <a:lnTo>
                    <a:pt x="8424" y="7696"/>
                  </a:lnTo>
                  <a:cubicBezTo>
                    <a:pt x="9374" y="7696"/>
                    <a:pt x="10007" y="6904"/>
                    <a:pt x="10007" y="6081"/>
                  </a:cubicBezTo>
                  <a:lnTo>
                    <a:pt x="10007" y="1616"/>
                  </a:lnTo>
                  <a:cubicBezTo>
                    <a:pt x="10007" y="666"/>
                    <a:pt x="9342" y="1"/>
                    <a:pt x="8424" y="1"/>
                  </a:cubicBezTo>
                  <a:close/>
                </a:path>
              </a:pathLst>
            </a:custGeom>
            <a:solidFill>
              <a:srgbClr val="F2A365"/>
            </a:solidFill>
            <a:ln>
              <a:noFill/>
            </a:ln>
          </p:spPr>
          <p:txBody>
            <a:bodyPr spcFirstLastPara="1" wrap="square" lIns="51427" tIns="51427" rIns="51427" bIns="51427" anchor="ctr" anchorCtr="0">
              <a:noAutofit/>
            </a:bodyPr>
            <a:lstStyle/>
            <a:p>
              <a:endParaRPr sz="788"/>
            </a:p>
          </p:txBody>
        </p:sp>
        <p:sp>
          <p:nvSpPr>
            <p:cNvPr id="9" name="Google Shape;2542;p29">
              <a:extLst>
                <a:ext uri="{FF2B5EF4-FFF2-40B4-BE49-F238E27FC236}">
                  <a16:creationId xmlns:a16="http://schemas.microsoft.com/office/drawing/2014/main" id="{AF774AA5-496B-45EC-BA13-7BD0ABBFBDA9}"/>
                </a:ext>
              </a:extLst>
            </p:cNvPr>
            <p:cNvSpPr/>
            <p:nvPr/>
          </p:nvSpPr>
          <p:spPr>
            <a:xfrm>
              <a:off x="2507860" y="1191443"/>
              <a:ext cx="207196" cy="183840"/>
            </a:xfrm>
            <a:custGeom>
              <a:avLst/>
              <a:gdLst/>
              <a:ahLst/>
              <a:cxnLst/>
              <a:rect l="l" t="t" r="r" b="b"/>
              <a:pathLst>
                <a:path w="6272" h="5565" extrusionOk="0">
                  <a:moveTo>
                    <a:pt x="3152" y="1"/>
                  </a:moveTo>
                  <a:cubicBezTo>
                    <a:pt x="2853" y="1"/>
                    <a:pt x="2549" y="50"/>
                    <a:pt x="2249" y="154"/>
                  </a:cubicBezTo>
                  <a:cubicBezTo>
                    <a:pt x="793" y="629"/>
                    <a:pt x="1" y="2213"/>
                    <a:pt x="508" y="3669"/>
                  </a:cubicBezTo>
                  <a:cubicBezTo>
                    <a:pt x="885" y="4827"/>
                    <a:pt x="1962" y="5564"/>
                    <a:pt x="3120" y="5564"/>
                  </a:cubicBezTo>
                  <a:cubicBezTo>
                    <a:pt x="3419" y="5564"/>
                    <a:pt x="3724" y="5515"/>
                    <a:pt x="4023" y="5411"/>
                  </a:cubicBezTo>
                  <a:cubicBezTo>
                    <a:pt x="5480" y="4936"/>
                    <a:pt x="6271" y="3353"/>
                    <a:pt x="5765" y="1896"/>
                  </a:cubicBezTo>
                  <a:cubicBezTo>
                    <a:pt x="5387" y="738"/>
                    <a:pt x="4310" y="1"/>
                    <a:pt x="3152" y="1"/>
                  </a:cubicBezTo>
                  <a:close/>
                </a:path>
              </a:pathLst>
            </a:custGeom>
            <a:solidFill>
              <a:srgbClr val="222831"/>
            </a:solidFill>
            <a:ln>
              <a:noFill/>
            </a:ln>
          </p:spPr>
          <p:txBody>
            <a:bodyPr spcFirstLastPara="1" wrap="square" lIns="51427" tIns="51427" rIns="51427" bIns="51427" anchor="ctr" anchorCtr="0">
              <a:noAutofit/>
            </a:bodyPr>
            <a:lstStyle/>
            <a:p>
              <a:endParaRPr sz="788"/>
            </a:p>
          </p:txBody>
        </p:sp>
        <p:sp>
          <p:nvSpPr>
            <p:cNvPr id="10" name="Google Shape;2543;p29">
              <a:extLst>
                <a:ext uri="{FF2B5EF4-FFF2-40B4-BE49-F238E27FC236}">
                  <a16:creationId xmlns:a16="http://schemas.microsoft.com/office/drawing/2014/main" id="{2F86F15F-7358-4B06-BDD0-2DFACA547C4D}"/>
                </a:ext>
              </a:extLst>
            </p:cNvPr>
            <p:cNvSpPr/>
            <p:nvPr/>
          </p:nvSpPr>
          <p:spPr>
            <a:xfrm>
              <a:off x="2559131" y="1226856"/>
              <a:ext cx="106736" cy="137095"/>
            </a:xfrm>
            <a:custGeom>
              <a:avLst/>
              <a:gdLst/>
              <a:ahLst/>
              <a:cxnLst/>
              <a:rect l="l" t="t" r="r" b="b"/>
              <a:pathLst>
                <a:path w="3231" h="4150" extrusionOk="0">
                  <a:moveTo>
                    <a:pt x="1616" y="0"/>
                  </a:moveTo>
                  <a:cubicBezTo>
                    <a:pt x="1141" y="0"/>
                    <a:pt x="761" y="380"/>
                    <a:pt x="697" y="856"/>
                  </a:cubicBezTo>
                  <a:cubicBezTo>
                    <a:pt x="634" y="1236"/>
                    <a:pt x="729" y="1616"/>
                    <a:pt x="887" y="1964"/>
                  </a:cubicBezTo>
                  <a:cubicBezTo>
                    <a:pt x="919" y="2059"/>
                    <a:pt x="982" y="2186"/>
                    <a:pt x="1046" y="2281"/>
                  </a:cubicBezTo>
                  <a:lnTo>
                    <a:pt x="1046" y="2502"/>
                  </a:lnTo>
                  <a:cubicBezTo>
                    <a:pt x="1046" y="2597"/>
                    <a:pt x="1014" y="2661"/>
                    <a:pt x="951" y="2692"/>
                  </a:cubicBezTo>
                  <a:lnTo>
                    <a:pt x="349" y="3009"/>
                  </a:lnTo>
                  <a:cubicBezTo>
                    <a:pt x="127" y="3136"/>
                    <a:pt x="1" y="3326"/>
                    <a:pt x="1" y="3547"/>
                  </a:cubicBezTo>
                  <a:cubicBezTo>
                    <a:pt x="444" y="3927"/>
                    <a:pt x="1014" y="4149"/>
                    <a:pt x="1616" y="4149"/>
                  </a:cubicBezTo>
                  <a:cubicBezTo>
                    <a:pt x="2249" y="4149"/>
                    <a:pt x="2787" y="3927"/>
                    <a:pt x="3231" y="3547"/>
                  </a:cubicBezTo>
                  <a:cubicBezTo>
                    <a:pt x="3231" y="3326"/>
                    <a:pt x="3072" y="3136"/>
                    <a:pt x="2882" y="3009"/>
                  </a:cubicBezTo>
                  <a:lnTo>
                    <a:pt x="2217" y="2692"/>
                  </a:lnTo>
                  <a:cubicBezTo>
                    <a:pt x="2154" y="2661"/>
                    <a:pt x="2122" y="2597"/>
                    <a:pt x="2122" y="2534"/>
                  </a:cubicBezTo>
                  <a:cubicBezTo>
                    <a:pt x="2122" y="2407"/>
                    <a:pt x="2091" y="2312"/>
                    <a:pt x="2154" y="2217"/>
                  </a:cubicBezTo>
                  <a:cubicBezTo>
                    <a:pt x="2502" y="1711"/>
                    <a:pt x="2566" y="1299"/>
                    <a:pt x="2471" y="792"/>
                  </a:cubicBezTo>
                  <a:cubicBezTo>
                    <a:pt x="2407" y="317"/>
                    <a:pt x="2091" y="0"/>
                    <a:pt x="1616" y="0"/>
                  </a:cubicBezTo>
                  <a:close/>
                </a:path>
              </a:pathLst>
            </a:custGeom>
            <a:solidFill>
              <a:srgbClr val="FFFFFF"/>
            </a:solidFill>
            <a:ln>
              <a:noFill/>
            </a:ln>
          </p:spPr>
          <p:txBody>
            <a:bodyPr spcFirstLastPara="1" wrap="square" lIns="51427" tIns="51427" rIns="51427" bIns="51427" anchor="ctr" anchorCtr="0">
              <a:noAutofit/>
            </a:bodyPr>
            <a:lstStyle/>
            <a:p>
              <a:endParaRPr sz="788"/>
            </a:p>
          </p:txBody>
        </p:sp>
        <p:sp>
          <p:nvSpPr>
            <p:cNvPr id="11" name="Google Shape;2544;p29">
              <a:extLst>
                <a:ext uri="{FF2B5EF4-FFF2-40B4-BE49-F238E27FC236}">
                  <a16:creationId xmlns:a16="http://schemas.microsoft.com/office/drawing/2014/main" id="{D062CFFE-A002-497A-9AEF-BB7BDA9F304B}"/>
                </a:ext>
              </a:extLst>
            </p:cNvPr>
            <p:cNvSpPr/>
            <p:nvPr/>
          </p:nvSpPr>
          <p:spPr>
            <a:xfrm>
              <a:off x="771210" y="3734543"/>
              <a:ext cx="418487" cy="351823"/>
            </a:xfrm>
            <a:custGeom>
              <a:avLst/>
              <a:gdLst/>
              <a:ahLst/>
              <a:cxnLst/>
              <a:rect l="l" t="t" r="r" b="b"/>
              <a:pathLst>
                <a:path w="12668" h="10650" extrusionOk="0">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rgbClr val="F2A365"/>
            </a:solidFill>
            <a:ln>
              <a:noFill/>
            </a:ln>
          </p:spPr>
          <p:txBody>
            <a:bodyPr spcFirstLastPara="1" wrap="square" lIns="51427" tIns="51427" rIns="51427" bIns="51427" anchor="ctr" anchorCtr="0">
              <a:noAutofit/>
            </a:bodyPr>
            <a:lstStyle/>
            <a:p>
              <a:endParaRPr sz="788"/>
            </a:p>
          </p:txBody>
        </p:sp>
        <p:sp>
          <p:nvSpPr>
            <p:cNvPr id="12" name="Google Shape;2545;p29">
              <a:extLst>
                <a:ext uri="{FF2B5EF4-FFF2-40B4-BE49-F238E27FC236}">
                  <a16:creationId xmlns:a16="http://schemas.microsoft.com/office/drawing/2014/main" id="{C128B158-90FE-4EB0-A71F-9DB94909448C}"/>
                </a:ext>
              </a:extLst>
            </p:cNvPr>
            <p:cNvSpPr/>
            <p:nvPr/>
          </p:nvSpPr>
          <p:spPr>
            <a:xfrm>
              <a:off x="680166" y="3780165"/>
              <a:ext cx="397609" cy="346735"/>
            </a:xfrm>
            <a:custGeom>
              <a:avLst/>
              <a:gdLst/>
              <a:ahLst/>
              <a:cxnLst/>
              <a:rect l="l" t="t" r="r" b="b"/>
              <a:pathLst>
                <a:path w="12036" h="10496" extrusionOk="0">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spcFirstLastPara="1" wrap="square" lIns="51427" tIns="51427" rIns="51427" bIns="51427" anchor="ctr" anchorCtr="0">
              <a:noAutofit/>
            </a:bodyPr>
            <a:lstStyle/>
            <a:p>
              <a:endParaRPr sz="788"/>
            </a:p>
          </p:txBody>
        </p:sp>
        <p:sp>
          <p:nvSpPr>
            <p:cNvPr id="13" name="Google Shape;2546;p29">
              <a:extLst>
                <a:ext uri="{FF2B5EF4-FFF2-40B4-BE49-F238E27FC236}">
                  <a16:creationId xmlns:a16="http://schemas.microsoft.com/office/drawing/2014/main" id="{CCF7D46E-8F88-4C20-8493-D19613C691C0}"/>
                </a:ext>
              </a:extLst>
            </p:cNvPr>
            <p:cNvSpPr/>
            <p:nvPr/>
          </p:nvSpPr>
          <p:spPr>
            <a:xfrm>
              <a:off x="705306" y="3837084"/>
              <a:ext cx="419544" cy="328599"/>
            </a:xfrm>
            <a:custGeom>
              <a:avLst/>
              <a:gdLst/>
              <a:ahLst/>
              <a:cxnLst/>
              <a:rect l="l" t="t" r="r" b="b"/>
              <a:pathLst>
                <a:path w="12700" h="9947" extrusionOk="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spcFirstLastPara="1" wrap="square" lIns="51427" tIns="51427" rIns="51427" bIns="51427" anchor="ctr" anchorCtr="0">
              <a:noAutofit/>
            </a:bodyPr>
            <a:lstStyle/>
            <a:p>
              <a:endParaRPr sz="788"/>
            </a:p>
          </p:txBody>
        </p:sp>
        <p:sp>
          <p:nvSpPr>
            <p:cNvPr id="14" name="Google Shape;2547;p29">
              <a:extLst>
                <a:ext uri="{FF2B5EF4-FFF2-40B4-BE49-F238E27FC236}">
                  <a16:creationId xmlns:a16="http://schemas.microsoft.com/office/drawing/2014/main" id="{96FA9B48-4B35-49AF-8C7A-7EE056A5EE40}"/>
                </a:ext>
              </a:extLst>
            </p:cNvPr>
            <p:cNvSpPr/>
            <p:nvPr/>
          </p:nvSpPr>
          <p:spPr>
            <a:xfrm>
              <a:off x="1227325" y="3473798"/>
              <a:ext cx="255328" cy="296357"/>
            </a:xfrm>
            <a:custGeom>
              <a:avLst/>
              <a:gdLst/>
              <a:ahLst/>
              <a:cxnLst/>
              <a:rect l="l" t="t" r="r" b="b"/>
              <a:pathLst>
                <a:path w="7729" h="8971" extrusionOk="0">
                  <a:moveTo>
                    <a:pt x="3864" y="0"/>
                  </a:moveTo>
                  <a:cubicBezTo>
                    <a:pt x="3785" y="0"/>
                    <a:pt x="3706" y="24"/>
                    <a:pt x="3643" y="72"/>
                  </a:cubicBezTo>
                  <a:cubicBezTo>
                    <a:pt x="2788" y="927"/>
                    <a:pt x="1774" y="1307"/>
                    <a:pt x="444" y="1307"/>
                  </a:cubicBezTo>
                  <a:cubicBezTo>
                    <a:pt x="254" y="1307"/>
                    <a:pt x="128" y="1433"/>
                    <a:pt x="128" y="1623"/>
                  </a:cubicBezTo>
                  <a:cubicBezTo>
                    <a:pt x="128" y="1845"/>
                    <a:pt x="128" y="2067"/>
                    <a:pt x="96" y="2288"/>
                  </a:cubicBezTo>
                  <a:cubicBezTo>
                    <a:pt x="64" y="4569"/>
                    <a:pt x="1" y="7640"/>
                    <a:pt x="3769" y="8939"/>
                  </a:cubicBezTo>
                  <a:lnTo>
                    <a:pt x="3864" y="8971"/>
                  </a:lnTo>
                  <a:lnTo>
                    <a:pt x="3960" y="8939"/>
                  </a:lnTo>
                  <a:cubicBezTo>
                    <a:pt x="7728" y="7640"/>
                    <a:pt x="7665" y="4569"/>
                    <a:pt x="7633" y="2288"/>
                  </a:cubicBezTo>
                  <a:cubicBezTo>
                    <a:pt x="7633" y="2067"/>
                    <a:pt x="7633" y="1845"/>
                    <a:pt x="7633" y="1623"/>
                  </a:cubicBezTo>
                  <a:cubicBezTo>
                    <a:pt x="7633" y="1433"/>
                    <a:pt x="7475" y="1307"/>
                    <a:pt x="7285" y="1307"/>
                  </a:cubicBezTo>
                  <a:cubicBezTo>
                    <a:pt x="5955" y="1307"/>
                    <a:pt x="4941" y="895"/>
                    <a:pt x="4086" y="72"/>
                  </a:cubicBezTo>
                  <a:cubicBezTo>
                    <a:pt x="4023" y="24"/>
                    <a:pt x="3944" y="0"/>
                    <a:pt x="3864" y="0"/>
                  </a:cubicBezTo>
                  <a:close/>
                </a:path>
              </a:pathLst>
            </a:custGeom>
            <a:solidFill>
              <a:srgbClr val="30475E"/>
            </a:solidFill>
            <a:ln>
              <a:noFill/>
            </a:ln>
          </p:spPr>
          <p:txBody>
            <a:bodyPr spcFirstLastPara="1" wrap="square" lIns="51427" tIns="51427" rIns="51427" bIns="51427" anchor="ctr" anchorCtr="0">
              <a:noAutofit/>
            </a:bodyPr>
            <a:lstStyle/>
            <a:p>
              <a:endParaRPr sz="788"/>
            </a:p>
          </p:txBody>
        </p:sp>
        <p:sp>
          <p:nvSpPr>
            <p:cNvPr id="15" name="Google Shape;2548;p29">
              <a:extLst>
                <a:ext uri="{FF2B5EF4-FFF2-40B4-BE49-F238E27FC236}">
                  <a16:creationId xmlns:a16="http://schemas.microsoft.com/office/drawing/2014/main" id="{9377DA91-7032-4B29-B302-178D9D461750}"/>
                </a:ext>
              </a:extLst>
            </p:cNvPr>
            <p:cNvSpPr/>
            <p:nvPr/>
          </p:nvSpPr>
          <p:spPr>
            <a:xfrm>
              <a:off x="1290124" y="3557211"/>
              <a:ext cx="129728" cy="118265"/>
            </a:xfrm>
            <a:custGeom>
              <a:avLst/>
              <a:gdLst/>
              <a:ahLst/>
              <a:cxnLst/>
              <a:rect l="l" t="t" r="r" b="b"/>
              <a:pathLst>
                <a:path w="3927" h="3580" extrusionOk="0">
                  <a:moveTo>
                    <a:pt x="1330" y="365"/>
                  </a:moveTo>
                  <a:lnTo>
                    <a:pt x="1330" y="365"/>
                  </a:lnTo>
                  <a:cubicBezTo>
                    <a:pt x="1235" y="492"/>
                    <a:pt x="1172" y="618"/>
                    <a:pt x="1108" y="777"/>
                  </a:cubicBezTo>
                  <a:cubicBezTo>
                    <a:pt x="1045" y="713"/>
                    <a:pt x="982" y="682"/>
                    <a:pt x="950" y="618"/>
                  </a:cubicBezTo>
                  <a:cubicBezTo>
                    <a:pt x="1045" y="523"/>
                    <a:pt x="1203" y="428"/>
                    <a:pt x="1330" y="365"/>
                  </a:cubicBezTo>
                  <a:close/>
                  <a:moveTo>
                    <a:pt x="2597" y="365"/>
                  </a:moveTo>
                  <a:lnTo>
                    <a:pt x="2597" y="365"/>
                  </a:lnTo>
                  <a:cubicBezTo>
                    <a:pt x="2724" y="428"/>
                    <a:pt x="2882" y="523"/>
                    <a:pt x="3009" y="618"/>
                  </a:cubicBezTo>
                  <a:cubicBezTo>
                    <a:pt x="2945" y="682"/>
                    <a:pt x="2882" y="713"/>
                    <a:pt x="2819" y="777"/>
                  </a:cubicBezTo>
                  <a:cubicBezTo>
                    <a:pt x="2755" y="618"/>
                    <a:pt x="2692" y="492"/>
                    <a:pt x="2597" y="365"/>
                  </a:cubicBezTo>
                  <a:close/>
                  <a:moveTo>
                    <a:pt x="1868" y="238"/>
                  </a:moveTo>
                  <a:lnTo>
                    <a:pt x="1868" y="998"/>
                  </a:lnTo>
                  <a:cubicBezTo>
                    <a:pt x="1678" y="998"/>
                    <a:pt x="1488" y="935"/>
                    <a:pt x="1330" y="872"/>
                  </a:cubicBezTo>
                  <a:cubicBezTo>
                    <a:pt x="1425" y="618"/>
                    <a:pt x="1583" y="333"/>
                    <a:pt x="1868" y="238"/>
                  </a:cubicBezTo>
                  <a:close/>
                  <a:moveTo>
                    <a:pt x="2090" y="238"/>
                  </a:moveTo>
                  <a:cubicBezTo>
                    <a:pt x="2344" y="333"/>
                    <a:pt x="2502" y="618"/>
                    <a:pt x="2597" y="872"/>
                  </a:cubicBezTo>
                  <a:cubicBezTo>
                    <a:pt x="2439" y="935"/>
                    <a:pt x="2280" y="998"/>
                    <a:pt x="2090" y="998"/>
                  </a:cubicBezTo>
                  <a:lnTo>
                    <a:pt x="2090" y="238"/>
                  </a:lnTo>
                  <a:close/>
                  <a:moveTo>
                    <a:pt x="2692" y="1093"/>
                  </a:moveTo>
                  <a:cubicBezTo>
                    <a:pt x="2724" y="1252"/>
                    <a:pt x="2755" y="1474"/>
                    <a:pt x="2755" y="1664"/>
                  </a:cubicBezTo>
                  <a:lnTo>
                    <a:pt x="2090" y="1664"/>
                  </a:lnTo>
                  <a:lnTo>
                    <a:pt x="2090" y="1220"/>
                  </a:lnTo>
                  <a:cubicBezTo>
                    <a:pt x="2280" y="1220"/>
                    <a:pt x="2502" y="1157"/>
                    <a:pt x="2692" y="1093"/>
                  </a:cubicBezTo>
                  <a:close/>
                  <a:moveTo>
                    <a:pt x="792" y="777"/>
                  </a:moveTo>
                  <a:cubicBezTo>
                    <a:pt x="855" y="872"/>
                    <a:pt x="950" y="935"/>
                    <a:pt x="1045" y="998"/>
                  </a:cubicBezTo>
                  <a:cubicBezTo>
                    <a:pt x="982" y="1188"/>
                    <a:pt x="950" y="1442"/>
                    <a:pt x="950" y="1695"/>
                  </a:cubicBezTo>
                  <a:lnTo>
                    <a:pt x="412" y="1695"/>
                  </a:lnTo>
                  <a:cubicBezTo>
                    <a:pt x="443" y="1347"/>
                    <a:pt x="570" y="1030"/>
                    <a:pt x="792" y="777"/>
                  </a:cubicBezTo>
                  <a:close/>
                  <a:moveTo>
                    <a:pt x="1267" y="1093"/>
                  </a:moveTo>
                  <a:cubicBezTo>
                    <a:pt x="1425" y="1188"/>
                    <a:pt x="1647" y="1220"/>
                    <a:pt x="1868" y="1252"/>
                  </a:cubicBezTo>
                  <a:lnTo>
                    <a:pt x="1868" y="1695"/>
                  </a:lnTo>
                  <a:lnTo>
                    <a:pt x="1172" y="1695"/>
                  </a:lnTo>
                  <a:cubicBezTo>
                    <a:pt x="1172" y="1474"/>
                    <a:pt x="1203" y="1283"/>
                    <a:pt x="1267" y="1093"/>
                  </a:cubicBezTo>
                  <a:close/>
                  <a:moveTo>
                    <a:pt x="3167" y="777"/>
                  </a:moveTo>
                  <a:cubicBezTo>
                    <a:pt x="3389" y="1030"/>
                    <a:pt x="3515" y="1347"/>
                    <a:pt x="3515" y="1695"/>
                  </a:cubicBezTo>
                  <a:lnTo>
                    <a:pt x="3009" y="1695"/>
                  </a:lnTo>
                  <a:cubicBezTo>
                    <a:pt x="2977" y="1442"/>
                    <a:pt x="2945" y="1188"/>
                    <a:pt x="2882" y="998"/>
                  </a:cubicBezTo>
                  <a:cubicBezTo>
                    <a:pt x="2977" y="935"/>
                    <a:pt x="3072" y="872"/>
                    <a:pt x="3167" y="777"/>
                  </a:cubicBezTo>
                  <a:close/>
                  <a:moveTo>
                    <a:pt x="1868" y="1917"/>
                  </a:moveTo>
                  <a:lnTo>
                    <a:pt x="1868" y="2360"/>
                  </a:lnTo>
                  <a:cubicBezTo>
                    <a:pt x="1647" y="2360"/>
                    <a:pt x="1457" y="2424"/>
                    <a:pt x="1267" y="2487"/>
                  </a:cubicBezTo>
                  <a:cubicBezTo>
                    <a:pt x="1203" y="2329"/>
                    <a:pt x="1172" y="2107"/>
                    <a:pt x="1172" y="1917"/>
                  </a:cubicBezTo>
                  <a:close/>
                  <a:moveTo>
                    <a:pt x="2755" y="1917"/>
                  </a:moveTo>
                  <a:cubicBezTo>
                    <a:pt x="2755" y="2107"/>
                    <a:pt x="2724" y="2297"/>
                    <a:pt x="2692" y="2487"/>
                  </a:cubicBezTo>
                  <a:cubicBezTo>
                    <a:pt x="2502" y="2424"/>
                    <a:pt x="2280" y="2360"/>
                    <a:pt x="2090" y="2360"/>
                  </a:cubicBezTo>
                  <a:lnTo>
                    <a:pt x="2090" y="1917"/>
                  </a:lnTo>
                  <a:close/>
                  <a:moveTo>
                    <a:pt x="950" y="1917"/>
                  </a:moveTo>
                  <a:cubicBezTo>
                    <a:pt x="950" y="2139"/>
                    <a:pt x="982" y="2392"/>
                    <a:pt x="1045" y="2614"/>
                  </a:cubicBezTo>
                  <a:cubicBezTo>
                    <a:pt x="950" y="2645"/>
                    <a:pt x="855" y="2740"/>
                    <a:pt x="760" y="2804"/>
                  </a:cubicBezTo>
                  <a:cubicBezTo>
                    <a:pt x="570" y="2550"/>
                    <a:pt x="443" y="2234"/>
                    <a:pt x="412" y="1917"/>
                  </a:cubicBezTo>
                  <a:close/>
                  <a:moveTo>
                    <a:pt x="3515" y="1917"/>
                  </a:moveTo>
                  <a:cubicBezTo>
                    <a:pt x="3515" y="2234"/>
                    <a:pt x="3357" y="2550"/>
                    <a:pt x="3167" y="2804"/>
                  </a:cubicBezTo>
                  <a:cubicBezTo>
                    <a:pt x="3072" y="2740"/>
                    <a:pt x="2977" y="2677"/>
                    <a:pt x="2882" y="2614"/>
                  </a:cubicBezTo>
                  <a:cubicBezTo>
                    <a:pt x="2945" y="2392"/>
                    <a:pt x="2977" y="2170"/>
                    <a:pt x="3009" y="1917"/>
                  </a:cubicBezTo>
                  <a:close/>
                  <a:moveTo>
                    <a:pt x="1108" y="2835"/>
                  </a:moveTo>
                  <a:cubicBezTo>
                    <a:pt x="1172" y="2962"/>
                    <a:pt x="1235" y="3120"/>
                    <a:pt x="1330" y="3215"/>
                  </a:cubicBezTo>
                  <a:cubicBezTo>
                    <a:pt x="1203" y="3152"/>
                    <a:pt x="1045" y="3089"/>
                    <a:pt x="950" y="2962"/>
                  </a:cubicBezTo>
                  <a:cubicBezTo>
                    <a:pt x="982" y="2930"/>
                    <a:pt x="1045" y="2867"/>
                    <a:pt x="1108" y="2835"/>
                  </a:cubicBezTo>
                  <a:close/>
                  <a:moveTo>
                    <a:pt x="2819" y="2835"/>
                  </a:moveTo>
                  <a:cubicBezTo>
                    <a:pt x="2882" y="2867"/>
                    <a:pt x="2945" y="2930"/>
                    <a:pt x="3009" y="2962"/>
                  </a:cubicBezTo>
                  <a:cubicBezTo>
                    <a:pt x="2882" y="3089"/>
                    <a:pt x="2724" y="3152"/>
                    <a:pt x="2597" y="3215"/>
                  </a:cubicBezTo>
                  <a:cubicBezTo>
                    <a:pt x="2692" y="3120"/>
                    <a:pt x="2755" y="2962"/>
                    <a:pt x="2819" y="2835"/>
                  </a:cubicBezTo>
                  <a:close/>
                  <a:moveTo>
                    <a:pt x="1868" y="2582"/>
                  </a:moveTo>
                  <a:lnTo>
                    <a:pt x="1868" y="3342"/>
                  </a:lnTo>
                  <a:cubicBezTo>
                    <a:pt x="1583" y="3279"/>
                    <a:pt x="1425" y="2962"/>
                    <a:pt x="1330" y="2709"/>
                  </a:cubicBezTo>
                  <a:cubicBezTo>
                    <a:pt x="1488" y="2645"/>
                    <a:pt x="1678" y="2614"/>
                    <a:pt x="1868" y="2582"/>
                  </a:cubicBezTo>
                  <a:close/>
                  <a:moveTo>
                    <a:pt x="2090" y="2582"/>
                  </a:moveTo>
                  <a:cubicBezTo>
                    <a:pt x="2280" y="2582"/>
                    <a:pt x="2439" y="2645"/>
                    <a:pt x="2597" y="2709"/>
                  </a:cubicBezTo>
                  <a:cubicBezTo>
                    <a:pt x="2502" y="2962"/>
                    <a:pt x="2344" y="3279"/>
                    <a:pt x="2090" y="3342"/>
                  </a:cubicBezTo>
                  <a:lnTo>
                    <a:pt x="2090" y="2582"/>
                  </a:lnTo>
                  <a:close/>
                  <a:moveTo>
                    <a:pt x="1963" y="1"/>
                  </a:moveTo>
                  <a:cubicBezTo>
                    <a:pt x="1504" y="1"/>
                    <a:pt x="1045" y="175"/>
                    <a:pt x="697" y="523"/>
                  </a:cubicBezTo>
                  <a:cubicBezTo>
                    <a:pt x="0" y="1220"/>
                    <a:pt x="0" y="2360"/>
                    <a:pt x="697" y="3057"/>
                  </a:cubicBezTo>
                  <a:cubicBezTo>
                    <a:pt x="1045" y="3405"/>
                    <a:pt x="1504" y="3579"/>
                    <a:pt x="1963" y="3579"/>
                  </a:cubicBezTo>
                  <a:cubicBezTo>
                    <a:pt x="2423" y="3579"/>
                    <a:pt x="2882" y="3405"/>
                    <a:pt x="3230" y="3057"/>
                  </a:cubicBezTo>
                  <a:cubicBezTo>
                    <a:pt x="3927" y="2360"/>
                    <a:pt x="3927" y="1220"/>
                    <a:pt x="3230" y="523"/>
                  </a:cubicBezTo>
                  <a:cubicBezTo>
                    <a:pt x="2882" y="175"/>
                    <a:pt x="2423" y="1"/>
                    <a:pt x="1963" y="1"/>
                  </a:cubicBezTo>
                  <a:close/>
                </a:path>
              </a:pathLst>
            </a:custGeom>
            <a:solidFill>
              <a:srgbClr val="FFFFFF"/>
            </a:solidFill>
            <a:ln>
              <a:noFill/>
            </a:ln>
          </p:spPr>
          <p:txBody>
            <a:bodyPr spcFirstLastPara="1" wrap="square" lIns="51427" tIns="51427" rIns="51427" bIns="51427" anchor="ctr" anchorCtr="0">
              <a:noAutofit/>
            </a:bodyPr>
            <a:lstStyle/>
            <a:p>
              <a:endParaRPr sz="788"/>
            </a:p>
          </p:txBody>
        </p:sp>
        <p:sp>
          <p:nvSpPr>
            <p:cNvPr id="16" name="Google Shape;2549;p29">
              <a:extLst>
                <a:ext uri="{FF2B5EF4-FFF2-40B4-BE49-F238E27FC236}">
                  <a16:creationId xmlns:a16="http://schemas.microsoft.com/office/drawing/2014/main" id="{DA784FA7-1DC3-482B-A56F-973673CC034F}"/>
                </a:ext>
              </a:extLst>
            </p:cNvPr>
            <p:cNvSpPr/>
            <p:nvPr/>
          </p:nvSpPr>
          <p:spPr>
            <a:xfrm>
              <a:off x="1231520" y="1700776"/>
              <a:ext cx="1161312" cy="1980448"/>
            </a:xfrm>
            <a:custGeom>
              <a:avLst/>
              <a:gdLst/>
              <a:ahLst/>
              <a:cxnLst/>
              <a:rect l="l" t="t" r="r" b="b"/>
              <a:pathLst>
                <a:path w="35154" h="59950" extrusionOk="0">
                  <a:moveTo>
                    <a:pt x="127" y="0"/>
                  </a:moveTo>
                  <a:cubicBezTo>
                    <a:pt x="64" y="0"/>
                    <a:pt x="1" y="64"/>
                    <a:pt x="1" y="159"/>
                  </a:cubicBezTo>
                  <a:cubicBezTo>
                    <a:pt x="1" y="222"/>
                    <a:pt x="64" y="285"/>
                    <a:pt x="127" y="285"/>
                  </a:cubicBezTo>
                  <a:lnTo>
                    <a:pt x="666" y="285"/>
                  </a:lnTo>
                  <a:cubicBezTo>
                    <a:pt x="729" y="285"/>
                    <a:pt x="792" y="222"/>
                    <a:pt x="792" y="159"/>
                  </a:cubicBezTo>
                  <a:cubicBezTo>
                    <a:pt x="792" y="64"/>
                    <a:pt x="761" y="0"/>
                    <a:pt x="666" y="0"/>
                  </a:cubicBezTo>
                  <a:close/>
                  <a:moveTo>
                    <a:pt x="1742" y="0"/>
                  </a:moveTo>
                  <a:cubicBezTo>
                    <a:pt x="1647" y="0"/>
                    <a:pt x="1616" y="64"/>
                    <a:pt x="1616" y="159"/>
                  </a:cubicBezTo>
                  <a:cubicBezTo>
                    <a:pt x="1616" y="222"/>
                    <a:pt x="1647" y="285"/>
                    <a:pt x="1742" y="285"/>
                  </a:cubicBezTo>
                  <a:lnTo>
                    <a:pt x="2281" y="285"/>
                  </a:lnTo>
                  <a:cubicBezTo>
                    <a:pt x="2344" y="285"/>
                    <a:pt x="2407" y="222"/>
                    <a:pt x="2407" y="159"/>
                  </a:cubicBezTo>
                  <a:cubicBezTo>
                    <a:pt x="2407" y="64"/>
                    <a:pt x="2344" y="0"/>
                    <a:pt x="2281" y="0"/>
                  </a:cubicBezTo>
                  <a:close/>
                  <a:moveTo>
                    <a:pt x="3326" y="0"/>
                  </a:moveTo>
                  <a:cubicBezTo>
                    <a:pt x="3262" y="0"/>
                    <a:pt x="3199" y="64"/>
                    <a:pt x="3199" y="159"/>
                  </a:cubicBezTo>
                  <a:cubicBezTo>
                    <a:pt x="3199" y="222"/>
                    <a:pt x="3262" y="285"/>
                    <a:pt x="3326" y="285"/>
                  </a:cubicBezTo>
                  <a:lnTo>
                    <a:pt x="3864" y="285"/>
                  </a:lnTo>
                  <a:cubicBezTo>
                    <a:pt x="3928" y="285"/>
                    <a:pt x="3991" y="222"/>
                    <a:pt x="3991" y="159"/>
                  </a:cubicBezTo>
                  <a:cubicBezTo>
                    <a:pt x="3991" y="64"/>
                    <a:pt x="3928" y="0"/>
                    <a:pt x="3864" y="0"/>
                  </a:cubicBezTo>
                  <a:close/>
                  <a:moveTo>
                    <a:pt x="4941" y="0"/>
                  </a:moveTo>
                  <a:cubicBezTo>
                    <a:pt x="4846" y="0"/>
                    <a:pt x="4783" y="64"/>
                    <a:pt x="4783" y="159"/>
                  </a:cubicBezTo>
                  <a:cubicBezTo>
                    <a:pt x="4783" y="222"/>
                    <a:pt x="4846" y="285"/>
                    <a:pt x="4941" y="285"/>
                  </a:cubicBezTo>
                  <a:lnTo>
                    <a:pt x="5448" y="285"/>
                  </a:lnTo>
                  <a:cubicBezTo>
                    <a:pt x="5543" y="285"/>
                    <a:pt x="5606" y="222"/>
                    <a:pt x="5606" y="159"/>
                  </a:cubicBezTo>
                  <a:cubicBezTo>
                    <a:pt x="5606" y="64"/>
                    <a:pt x="5543" y="0"/>
                    <a:pt x="5448" y="0"/>
                  </a:cubicBezTo>
                  <a:close/>
                  <a:moveTo>
                    <a:pt x="6524" y="0"/>
                  </a:moveTo>
                  <a:cubicBezTo>
                    <a:pt x="6461" y="0"/>
                    <a:pt x="6398" y="64"/>
                    <a:pt x="6398" y="159"/>
                  </a:cubicBezTo>
                  <a:cubicBezTo>
                    <a:pt x="6398" y="222"/>
                    <a:pt x="6461" y="285"/>
                    <a:pt x="6524" y="285"/>
                  </a:cubicBezTo>
                  <a:lnTo>
                    <a:pt x="7063" y="285"/>
                  </a:lnTo>
                  <a:cubicBezTo>
                    <a:pt x="7126" y="285"/>
                    <a:pt x="7189" y="222"/>
                    <a:pt x="7189" y="159"/>
                  </a:cubicBezTo>
                  <a:cubicBezTo>
                    <a:pt x="7189" y="64"/>
                    <a:pt x="7126" y="0"/>
                    <a:pt x="7063" y="0"/>
                  </a:cubicBezTo>
                  <a:close/>
                  <a:moveTo>
                    <a:pt x="8108" y="0"/>
                  </a:moveTo>
                  <a:cubicBezTo>
                    <a:pt x="8044" y="0"/>
                    <a:pt x="7981" y="64"/>
                    <a:pt x="7981" y="159"/>
                  </a:cubicBezTo>
                  <a:cubicBezTo>
                    <a:pt x="7981" y="222"/>
                    <a:pt x="8044" y="285"/>
                    <a:pt x="8108" y="285"/>
                  </a:cubicBezTo>
                  <a:lnTo>
                    <a:pt x="8646" y="285"/>
                  </a:lnTo>
                  <a:cubicBezTo>
                    <a:pt x="8741" y="285"/>
                    <a:pt x="8773" y="222"/>
                    <a:pt x="8773" y="159"/>
                  </a:cubicBezTo>
                  <a:cubicBezTo>
                    <a:pt x="8773" y="64"/>
                    <a:pt x="8741" y="0"/>
                    <a:pt x="8646" y="0"/>
                  </a:cubicBezTo>
                  <a:close/>
                  <a:moveTo>
                    <a:pt x="9723" y="0"/>
                  </a:moveTo>
                  <a:cubicBezTo>
                    <a:pt x="9660" y="0"/>
                    <a:pt x="9596" y="64"/>
                    <a:pt x="9596" y="159"/>
                  </a:cubicBezTo>
                  <a:cubicBezTo>
                    <a:pt x="9596" y="222"/>
                    <a:pt x="9660" y="285"/>
                    <a:pt x="9723" y="285"/>
                  </a:cubicBezTo>
                  <a:lnTo>
                    <a:pt x="10261" y="285"/>
                  </a:lnTo>
                  <a:cubicBezTo>
                    <a:pt x="10325" y="285"/>
                    <a:pt x="10388" y="222"/>
                    <a:pt x="10388" y="159"/>
                  </a:cubicBezTo>
                  <a:cubicBezTo>
                    <a:pt x="10388" y="64"/>
                    <a:pt x="10325" y="0"/>
                    <a:pt x="10261" y="0"/>
                  </a:cubicBezTo>
                  <a:close/>
                  <a:moveTo>
                    <a:pt x="11306" y="0"/>
                  </a:moveTo>
                  <a:cubicBezTo>
                    <a:pt x="11243" y="0"/>
                    <a:pt x="11180" y="64"/>
                    <a:pt x="11180" y="159"/>
                  </a:cubicBezTo>
                  <a:cubicBezTo>
                    <a:pt x="11180" y="222"/>
                    <a:pt x="11243" y="285"/>
                    <a:pt x="11306" y="285"/>
                  </a:cubicBezTo>
                  <a:lnTo>
                    <a:pt x="11845" y="285"/>
                  </a:lnTo>
                  <a:cubicBezTo>
                    <a:pt x="11908" y="285"/>
                    <a:pt x="11971" y="222"/>
                    <a:pt x="11971" y="159"/>
                  </a:cubicBezTo>
                  <a:cubicBezTo>
                    <a:pt x="11971" y="64"/>
                    <a:pt x="11908" y="0"/>
                    <a:pt x="11845" y="0"/>
                  </a:cubicBezTo>
                  <a:close/>
                  <a:moveTo>
                    <a:pt x="12922" y="0"/>
                  </a:moveTo>
                  <a:cubicBezTo>
                    <a:pt x="12827" y="0"/>
                    <a:pt x="12763" y="64"/>
                    <a:pt x="12763" y="159"/>
                  </a:cubicBezTo>
                  <a:cubicBezTo>
                    <a:pt x="12763" y="222"/>
                    <a:pt x="12827" y="285"/>
                    <a:pt x="12922" y="285"/>
                  </a:cubicBezTo>
                  <a:lnTo>
                    <a:pt x="13428" y="285"/>
                  </a:lnTo>
                  <a:cubicBezTo>
                    <a:pt x="13523" y="285"/>
                    <a:pt x="13587" y="222"/>
                    <a:pt x="13587" y="159"/>
                  </a:cubicBezTo>
                  <a:cubicBezTo>
                    <a:pt x="13587" y="64"/>
                    <a:pt x="13523" y="0"/>
                    <a:pt x="13428" y="0"/>
                  </a:cubicBezTo>
                  <a:close/>
                  <a:moveTo>
                    <a:pt x="14505" y="0"/>
                  </a:moveTo>
                  <a:cubicBezTo>
                    <a:pt x="14442" y="0"/>
                    <a:pt x="14378" y="64"/>
                    <a:pt x="14378" y="159"/>
                  </a:cubicBezTo>
                  <a:cubicBezTo>
                    <a:pt x="14378" y="222"/>
                    <a:pt x="14442" y="285"/>
                    <a:pt x="14505" y="285"/>
                  </a:cubicBezTo>
                  <a:lnTo>
                    <a:pt x="15043" y="285"/>
                  </a:lnTo>
                  <a:cubicBezTo>
                    <a:pt x="15107" y="285"/>
                    <a:pt x="15170" y="222"/>
                    <a:pt x="15170" y="159"/>
                  </a:cubicBezTo>
                  <a:cubicBezTo>
                    <a:pt x="15170" y="64"/>
                    <a:pt x="15107" y="0"/>
                    <a:pt x="15043" y="0"/>
                  </a:cubicBezTo>
                  <a:close/>
                  <a:moveTo>
                    <a:pt x="15962" y="159"/>
                  </a:moveTo>
                  <a:cubicBezTo>
                    <a:pt x="15867" y="159"/>
                    <a:pt x="15803" y="222"/>
                    <a:pt x="15803" y="317"/>
                  </a:cubicBezTo>
                  <a:lnTo>
                    <a:pt x="15803" y="824"/>
                  </a:lnTo>
                  <a:cubicBezTo>
                    <a:pt x="15803" y="919"/>
                    <a:pt x="15867" y="982"/>
                    <a:pt x="15962" y="982"/>
                  </a:cubicBezTo>
                  <a:cubicBezTo>
                    <a:pt x="16025" y="982"/>
                    <a:pt x="16088" y="919"/>
                    <a:pt x="16088" y="824"/>
                  </a:cubicBezTo>
                  <a:lnTo>
                    <a:pt x="16088" y="317"/>
                  </a:lnTo>
                  <a:cubicBezTo>
                    <a:pt x="16088" y="222"/>
                    <a:pt x="16025" y="159"/>
                    <a:pt x="15962" y="159"/>
                  </a:cubicBezTo>
                  <a:close/>
                  <a:moveTo>
                    <a:pt x="15962" y="1774"/>
                  </a:moveTo>
                  <a:cubicBezTo>
                    <a:pt x="15867" y="1774"/>
                    <a:pt x="15803" y="1837"/>
                    <a:pt x="15803" y="1901"/>
                  </a:cubicBezTo>
                  <a:lnTo>
                    <a:pt x="15803" y="2439"/>
                  </a:lnTo>
                  <a:cubicBezTo>
                    <a:pt x="15803" y="2502"/>
                    <a:pt x="15867" y="2566"/>
                    <a:pt x="15962" y="2566"/>
                  </a:cubicBezTo>
                  <a:cubicBezTo>
                    <a:pt x="16025" y="2566"/>
                    <a:pt x="16088" y="2502"/>
                    <a:pt x="16088" y="2439"/>
                  </a:cubicBezTo>
                  <a:lnTo>
                    <a:pt x="16088" y="1901"/>
                  </a:lnTo>
                  <a:cubicBezTo>
                    <a:pt x="16088" y="1837"/>
                    <a:pt x="16025" y="1774"/>
                    <a:pt x="15962" y="1774"/>
                  </a:cubicBezTo>
                  <a:close/>
                  <a:moveTo>
                    <a:pt x="15962" y="3357"/>
                  </a:moveTo>
                  <a:cubicBezTo>
                    <a:pt x="15867" y="3357"/>
                    <a:pt x="15803" y="3421"/>
                    <a:pt x="15803" y="3484"/>
                  </a:cubicBezTo>
                  <a:lnTo>
                    <a:pt x="15803" y="4022"/>
                  </a:lnTo>
                  <a:cubicBezTo>
                    <a:pt x="15803" y="4086"/>
                    <a:pt x="15867" y="4149"/>
                    <a:pt x="15962" y="4149"/>
                  </a:cubicBezTo>
                  <a:cubicBezTo>
                    <a:pt x="16025" y="4149"/>
                    <a:pt x="16088" y="4086"/>
                    <a:pt x="16088" y="4022"/>
                  </a:cubicBezTo>
                  <a:lnTo>
                    <a:pt x="16088" y="3484"/>
                  </a:lnTo>
                  <a:cubicBezTo>
                    <a:pt x="16088" y="3421"/>
                    <a:pt x="16025" y="3357"/>
                    <a:pt x="15962" y="3357"/>
                  </a:cubicBezTo>
                  <a:close/>
                  <a:moveTo>
                    <a:pt x="15962" y="4972"/>
                  </a:moveTo>
                  <a:cubicBezTo>
                    <a:pt x="15867" y="4972"/>
                    <a:pt x="15803" y="5004"/>
                    <a:pt x="15803" y="5099"/>
                  </a:cubicBezTo>
                  <a:lnTo>
                    <a:pt x="15803" y="5638"/>
                  </a:lnTo>
                  <a:cubicBezTo>
                    <a:pt x="15803" y="5701"/>
                    <a:pt x="15867" y="5764"/>
                    <a:pt x="15962" y="5764"/>
                  </a:cubicBezTo>
                  <a:cubicBezTo>
                    <a:pt x="16025" y="5764"/>
                    <a:pt x="16088" y="5701"/>
                    <a:pt x="16088" y="5638"/>
                  </a:cubicBezTo>
                  <a:lnTo>
                    <a:pt x="16088" y="5099"/>
                  </a:lnTo>
                  <a:cubicBezTo>
                    <a:pt x="16088" y="5004"/>
                    <a:pt x="16025" y="4972"/>
                    <a:pt x="15962" y="4972"/>
                  </a:cubicBezTo>
                  <a:close/>
                  <a:moveTo>
                    <a:pt x="15962" y="6556"/>
                  </a:moveTo>
                  <a:cubicBezTo>
                    <a:pt x="15867" y="6556"/>
                    <a:pt x="15803" y="6619"/>
                    <a:pt x="15803" y="6683"/>
                  </a:cubicBezTo>
                  <a:lnTo>
                    <a:pt x="15803" y="7221"/>
                  </a:lnTo>
                  <a:cubicBezTo>
                    <a:pt x="15803" y="7284"/>
                    <a:pt x="15867" y="7348"/>
                    <a:pt x="15962" y="7348"/>
                  </a:cubicBezTo>
                  <a:cubicBezTo>
                    <a:pt x="16025" y="7348"/>
                    <a:pt x="16088" y="7284"/>
                    <a:pt x="16088" y="7221"/>
                  </a:cubicBezTo>
                  <a:lnTo>
                    <a:pt x="16088" y="6683"/>
                  </a:lnTo>
                  <a:cubicBezTo>
                    <a:pt x="16088" y="6619"/>
                    <a:pt x="16025" y="6556"/>
                    <a:pt x="15962" y="6556"/>
                  </a:cubicBezTo>
                  <a:close/>
                  <a:moveTo>
                    <a:pt x="15962" y="8139"/>
                  </a:moveTo>
                  <a:cubicBezTo>
                    <a:pt x="15867" y="8139"/>
                    <a:pt x="15803" y="8203"/>
                    <a:pt x="15803" y="8298"/>
                  </a:cubicBezTo>
                  <a:lnTo>
                    <a:pt x="15803" y="8804"/>
                  </a:lnTo>
                  <a:cubicBezTo>
                    <a:pt x="15803" y="8899"/>
                    <a:pt x="15867" y="8963"/>
                    <a:pt x="15962" y="8963"/>
                  </a:cubicBezTo>
                  <a:cubicBezTo>
                    <a:pt x="16025" y="8963"/>
                    <a:pt x="16088" y="8899"/>
                    <a:pt x="16088" y="8804"/>
                  </a:cubicBezTo>
                  <a:lnTo>
                    <a:pt x="16088" y="8298"/>
                  </a:lnTo>
                  <a:cubicBezTo>
                    <a:pt x="16088" y="8203"/>
                    <a:pt x="16025" y="8139"/>
                    <a:pt x="15962" y="8139"/>
                  </a:cubicBezTo>
                  <a:close/>
                  <a:moveTo>
                    <a:pt x="15962" y="9754"/>
                  </a:moveTo>
                  <a:cubicBezTo>
                    <a:pt x="15867" y="9754"/>
                    <a:pt x="15803" y="9818"/>
                    <a:pt x="15803" y="9881"/>
                  </a:cubicBezTo>
                  <a:lnTo>
                    <a:pt x="15803" y="10420"/>
                  </a:lnTo>
                  <a:cubicBezTo>
                    <a:pt x="15803" y="10483"/>
                    <a:pt x="15867" y="10546"/>
                    <a:pt x="15962" y="10546"/>
                  </a:cubicBezTo>
                  <a:cubicBezTo>
                    <a:pt x="16025" y="10546"/>
                    <a:pt x="16088" y="10483"/>
                    <a:pt x="16088" y="10420"/>
                  </a:cubicBezTo>
                  <a:lnTo>
                    <a:pt x="16088" y="9881"/>
                  </a:lnTo>
                  <a:cubicBezTo>
                    <a:pt x="16088" y="9818"/>
                    <a:pt x="16025" y="9754"/>
                    <a:pt x="15962" y="9754"/>
                  </a:cubicBezTo>
                  <a:close/>
                  <a:moveTo>
                    <a:pt x="15962" y="11338"/>
                  </a:moveTo>
                  <a:cubicBezTo>
                    <a:pt x="15867" y="11338"/>
                    <a:pt x="15803" y="11401"/>
                    <a:pt x="15803" y="11465"/>
                  </a:cubicBezTo>
                  <a:lnTo>
                    <a:pt x="15803" y="12003"/>
                  </a:lnTo>
                  <a:cubicBezTo>
                    <a:pt x="15803" y="12098"/>
                    <a:pt x="15867" y="12130"/>
                    <a:pt x="15962" y="12130"/>
                  </a:cubicBezTo>
                  <a:cubicBezTo>
                    <a:pt x="16025" y="12130"/>
                    <a:pt x="16088" y="12098"/>
                    <a:pt x="16088" y="12003"/>
                  </a:cubicBezTo>
                  <a:lnTo>
                    <a:pt x="16088" y="11465"/>
                  </a:lnTo>
                  <a:cubicBezTo>
                    <a:pt x="16088" y="11401"/>
                    <a:pt x="16025" y="11338"/>
                    <a:pt x="15962" y="11338"/>
                  </a:cubicBezTo>
                  <a:close/>
                  <a:moveTo>
                    <a:pt x="15962" y="12921"/>
                  </a:moveTo>
                  <a:cubicBezTo>
                    <a:pt x="15867" y="12921"/>
                    <a:pt x="15803" y="12985"/>
                    <a:pt x="15803" y="13080"/>
                  </a:cubicBezTo>
                  <a:lnTo>
                    <a:pt x="15803" y="13618"/>
                  </a:lnTo>
                  <a:cubicBezTo>
                    <a:pt x="15803" y="13681"/>
                    <a:pt x="15867" y="13745"/>
                    <a:pt x="15962" y="13745"/>
                  </a:cubicBezTo>
                  <a:cubicBezTo>
                    <a:pt x="16025" y="13745"/>
                    <a:pt x="16088" y="13681"/>
                    <a:pt x="16088" y="13618"/>
                  </a:cubicBezTo>
                  <a:lnTo>
                    <a:pt x="16088" y="13080"/>
                  </a:lnTo>
                  <a:cubicBezTo>
                    <a:pt x="16088" y="12985"/>
                    <a:pt x="16025" y="12921"/>
                    <a:pt x="15962" y="12921"/>
                  </a:cubicBezTo>
                  <a:close/>
                  <a:moveTo>
                    <a:pt x="15962" y="14536"/>
                  </a:moveTo>
                  <a:cubicBezTo>
                    <a:pt x="15867" y="14536"/>
                    <a:pt x="15803" y="14600"/>
                    <a:pt x="15803" y="14663"/>
                  </a:cubicBezTo>
                  <a:lnTo>
                    <a:pt x="15803" y="15202"/>
                  </a:lnTo>
                  <a:cubicBezTo>
                    <a:pt x="15803" y="15265"/>
                    <a:pt x="15867" y="15328"/>
                    <a:pt x="15962" y="15328"/>
                  </a:cubicBezTo>
                  <a:cubicBezTo>
                    <a:pt x="16025" y="15328"/>
                    <a:pt x="16088" y="15265"/>
                    <a:pt x="16088" y="15202"/>
                  </a:cubicBezTo>
                  <a:lnTo>
                    <a:pt x="16088" y="14663"/>
                  </a:lnTo>
                  <a:cubicBezTo>
                    <a:pt x="16088" y="14600"/>
                    <a:pt x="16025" y="14536"/>
                    <a:pt x="15962" y="14536"/>
                  </a:cubicBezTo>
                  <a:close/>
                  <a:moveTo>
                    <a:pt x="15962" y="16120"/>
                  </a:moveTo>
                  <a:cubicBezTo>
                    <a:pt x="15867" y="16120"/>
                    <a:pt x="15803" y="16183"/>
                    <a:pt x="15803" y="16278"/>
                  </a:cubicBezTo>
                  <a:lnTo>
                    <a:pt x="15803" y="16785"/>
                  </a:lnTo>
                  <a:cubicBezTo>
                    <a:pt x="15803" y="16880"/>
                    <a:pt x="15867" y="16943"/>
                    <a:pt x="15962" y="16943"/>
                  </a:cubicBezTo>
                  <a:cubicBezTo>
                    <a:pt x="16025" y="16943"/>
                    <a:pt x="16088" y="16880"/>
                    <a:pt x="16088" y="16785"/>
                  </a:cubicBezTo>
                  <a:lnTo>
                    <a:pt x="16088" y="16278"/>
                  </a:lnTo>
                  <a:cubicBezTo>
                    <a:pt x="16088" y="16183"/>
                    <a:pt x="16025" y="16120"/>
                    <a:pt x="15962" y="16120"/>
                  </a:cubicBezTo>
                  <a:close/>
                  <a:moveTo>
                    <a:pt x="15962" y="17735"/>
                  </a:moveTo>
                  <a:cubicBezTo>
                    <a:pt x="15867" y="17735"/>
                    <a:pt x="15803" y="17798"/>
                    <a:pt x="15803" y="17862"/>
                  </a:cubicBezTo>
                  <a:lnTo>
                    <a:pt x="15803" y="18400"/>
                  </a:lnTo>
                  <a:cubicBezTo>
                    <a:pt x="15803" y="18463"/>
                    <a:pt x="15867" y="18527"/>
                    <a:pt x="15962" y="18527"/>
                  </a:cubicBezTo>
                  <a:cubicBezTo>
                    <a:pt x="16025" y="18527"/>
                    <a:pt x="16088" y="18463"/>
                    <a:pt x="16088" y="18400"/>
                  </a:cubicBezTo>
                  <a:lnTo>
                    <a:pt x="16088" y="17862"/>
                  </a:lnTo>
                  <a:cubicBezTo>
                    <a:pt x="16088" y="17798"/>
                    <a:pt x="16025" y="17735"/>
                    <a:pt x="15962" y="17735"/>
                  </a:cubicBezTo>
                  <a:close/>
                  <a:moveTo>
                    <a:pt x="15962" y="19318"/>
                  </a:moveTo>
                  <a:cubicBezTo>
                    <a:pt x="15867" y="19318"/>
                    <a:pt x="15803" y="19382"/>
                    <a:pt x="15803" y="19477"/>
                  </a:cubicBezTo>
                  <a:lnTo>
                    <a:pt x="15803" y="19984"/>
                  </a:lnTo>
                  <a:cubicBezTo>
                    <a:pt x="15803" y="20079"/>
                    <a:pt x="15867" y="20142"/>
                    <a:pt x="15962" y="20142"/>
                  </a:cubicBezTo>
                  <a:cubicBezTo>
                    <a:pt x="16025" y="20142"/>
                    <a:pt x="16088" y="20079"/>
                    <a:pt x="16088" y="19984"/>
                  </a:cubicBezTo>
                  <a:lnTo>
                    <a:pt x="16088" y="19477"/>
                  </a:lnTo>
                  <a:cubicBezTo>
                    <a:pt x="16088" y="19382"/>
                    <a:pt x="16025" y="19318"/>
                    <a:pt x="15962" y="19318"/>
                  </a:cubicBezTo>
                  <a:close/>
                  <a:moveTo>
                    <a:pt x="15962" y="20934"/>
                  </a:moveTo>
                  <a:cubicBezTo>
                    <a:pt x="15867" y="20934"/>
                    <a:pt x="15803" y="20997"/>
                    <a:pt x="15803" y="21060"/>
                  </a:cubicBezTo>
                  <a:lnTo>
                    <a:pt x="15803" y="21599"/>
                  </a:lnTo>
                  <a:cubicBezTo>
                    <a:pt x="15803" y="21662"/>
                    <a:pt x="15867" y="21725"/>
                    <a:pt x="15962" y="21725"/>
                  </a:cubicBezTo>
                  <a:cubicBezTo>
                    <a:pt x="16025" y="21725"/>
                    <a:pt x="16088" y="21662"/>
                    <a:pt x="16088" y="21599"/>
                  </a:cubicBezTo>
                  <a:lnTo>
                    <a:pt x="16088" y="21060"/>
                  </a:lnTo>
                  <a:cubicBezTo>
                    <a:pt x="16088" y="20997"/>
                    <a:pt x="16025" y="20934"/>
                    <a:pt x="15962" y="20934"/>
                  </a:cubicBezTo>
                  <a:close/>
                  <a:moveTo>
                    <a:pt x="15962" y="22517"/>
                  </a:moveTo>
                  <a:cubicBezTo>
                    <a:pt x="15867" y="22517"/>
                    <a:pt x="15803" y="22580"/>
                    <a:pt x="15803" y="22644"/>
                  </a:cubicBezTo>
                  <a:lnTo>
                    <a:pt x="15803" y="23182"/>
                  </a:lnTo>
                  <a:cubicBezTo>
                    <a:pt x="15803" y="23245"/>
                    <a:pt x="15867" y="23309"/>
                    <a:pt x="15962" y="23309"/>
                  </a:cubicBezTo>
                  <a:cubicBezTo>
                    <a:pt x="16025" y="23309"/>
                    <a:pt x="16088" y="23245"/>
                    <a:pt x="16088" y="23182"/>
                  </a:cubicBezTo>
                  <a:lnTo>
                    <a:pt x="16088" y="22644"/>
                  </a:lnTo>
                  <a:cubicBezTo>
                    <a:pt x="16088" y="22580"/>
                    <a:pt x="16025" y="22517"/>
                    <a:pt x="15962" y="22517"/>
                  </a:cubicBezTo>
                  <a:close/>
                  <a:moveTo>
                    <a:pt x="15962" y="24132"/>
                  </a:moveTo>
                  <a:cubicBezTo>
                    <a:pt x="15867" y="24132"/>
                    <a:pt x="15803" y="24164"/>
                    <a:pt x="15803" y="24259"/>
                  </a:cubicBezTo>
                  <a:lnTo>
                    <a:pt x="15803" y="24797"/>
                  </a:lnTo>
                  <a:cubicBezTo>
                    <a:pt x="15803" y="24861"/>
                    <a:pt x="15867" y="24924"/>
                    <a:pt x="15962" y="24924"/>
                  </a:cubicBezTo>
                  <a:cubicBezTo>
                    <a:pt x="16025" y="24924"/>
                    <a:pt x="16088" y="24861"/>
                    <a:pt x="16088" y="24797"/>
                  </a:cubicBezTo>
                  <a:lnTo>
                    <a:pt x="16088" y="24259"/>
                  </a:lnTo>
                  <a:cubicBezTo>
                    <a:pt x="16088" y="24164"/>
                    <a:pt x="16025" y="24132"/>
                    <a:pt x="15962" y="24132"/>
                  </a:cubicBezTo>
                  <a:close/>
                  <a:moveTo>
                    <a:pt x="15962" y="25716"/>
                  </a:moveTo>
                  <a:cubicBezTo>
                    <a:pt x="15867" y="25716"/>
                    <a:pt x="15803" y="25779"/>
                    <a:pt x="15803" y="25842"/>
                  </a:cubicBezTo>
                  <a:lnTo>
                    <a:pt x="15803" y="26381"/>
                  </a:lnTo>
                  <a:cubicBezTo>
                    <a:pt x="15803" y="26444"/>
                    <a:pt x="15867" y="26507"/>
                    <a:pt x="15962" y="26507"/>
                  </a:cubicBezTo>
                  <a:cubicBezTo>
                    <a:pt x="16025" y="26507"/>
                    <a:pt x="16088" y="26444"/>
                    <a:pt x="16088" y="26381"/>
                  </a:cubicBezTo>
                  <a:lnTo>
                    <a:pt x="16088" y="25842"/>
                  </a:lnTo>
                  <a:cubicBezTo>
                    <a:pt x="16088" y="25779"/>
                    <a:pt x="16025" y="25716"/>
                    <a:pt x="15962" y="25716"/>
                  </a:cubicBezTo>
                  <a:close/>
                  <a:moveTo>
                    <a:pt x="15962" y="27299"/>
                  </a:moveTo>
                  <a:cubicBezTo>
                    <a:pt x="15867" y="27299"/>
                    <a:pt x="15803" y="27362"/>
                    <a:pt x="15803" y="27457"/>
                  </a:cubicBezTo>
                  <a:lnTo>
                    <a:pt x="15803" y="27964"/>
                  </a:lnTo>
                  <a:cubicBezTo>
                    <a:pt x="15803" y="28059"/>
                    <a:pt x="15867" y="28122"/>
                    <a:pt x="15962" y="28122"/>
                  </a:cubicBezTo>
                  <a:cubicBezTo>
                    <a:pt x="16025" y="28122"/>
                    <a:pt x="16088" y="28059"/>
                    <a:pt x="16088" y="27964"/>
                  </a:cubicBezTo>
                  <a:lnTo>
                    <a:pt x="16088" y="27457"/>
                  </a:lnTo>
                  <a:cubicBezTo>
                    <a:pt x="16088" y="27362"/>
                    <a:pt x="16025" y="27299"/>
                    <a:pt x="15962" y="27299"/>
                  </a:cubicBezTo>
                  <a:close/>
                  <a:moveTo>
                    <a:pt x="15962" y="28914"/>
                  </a:moveTo>
                  <a:cubicBezTo>
                    <a:pt x="15867" y="28914"/>
                    <a:pt x="15803" y="28977"/>
                    <a:pt x="15803" y="29041"/>
                  </a:cubicBezTo>
                  <a:lnTo>
                    <a:pt x="15803" y="29579"/>
                  </a:lnTo>
                  <a:cubicBezTo>
                    <a:pt x="15803" y="29643"/>
                    <a:pt x="15867" y="29706"/>
                    <a:pt x="15962" y="29706"/>
                  </a:cubicBezTo>
                  <a:cubicBezTo>
                    <a:pt x="16025" y="29706"/>
                    <a:pt x="16088" y="29643"/>
                    <a:pt x="16088" y="29579"/>
                  </a:cubicBezTo>
                  <a:lnTo>
                    <a:pt x="16088" y="29041"/>
                  </a:lnTo>
                  <a:cubicBezTo>
                    <a:pt x="16088" y="28977"/>
                    <a:pt x="16025" y="28914"/>
                    <a:pt x="15962" y="28914"/>
                  </a:cubicBezTo>
                  <a:close/>
                  <a:moveTo>
                    <a:pt x="15962" y="30498"/>
                  </a:moveTo>
                  <a:cubicBezTo>
                    <a:pt x="15867" y="30498"/>
                    <a:pt x="15803" y="30561"/>
                    <a:pt x="15803" y="30624"/>
                  </a:cubicBezTo>
                  <a:lnTo>
                    <a:pt x="15803" y="31163"/>
                  </a:lnTo>
                  <a:cubicBezTo>
                    <a:pt x="15803" y="31258"/>
                    <a:pt x="15867" y="31289"/>
                    <a:pt x="15962" y="31289"/>
                  </a:cubicBezTo>
                  <a:cubicBezTo>
                    <a:pt x="16025" y="31289"/>
                    <a:pt x="16088" y="31258"/>
                    <a:pt x="16088" y="31163"/>
                  </a:cubicBezTo>
                  <a:lnTo>
                    <a:pt x="16088" y="30624"/>
                  </a:lnTo>
                  <a:cubicBezTo>
                    <a:pt x="16088" y="30561"/>
                    <a:pt x="16025" y="30498"/>
                    <a:pt x="15962" y="30498"/>
                  </a:cubicBezTo>
                  <a:close/>
                  <a:moveTo>
                    <a:pt x="15962" y="32113"/>
                  </a:moveTo>
                  <a:cubicBezTo>
                    <a:pt x="15867" y="32113"/>
                    <a:pt x="15803" y="32144"/>
                    <a:pt x="15803" y="32239"/>
                  </a:cubicBezTo>
                  <a:lnTo>
                    <a:pt x="15803" y="32778"/>
                  </a:lnTo>
                  <a:cubicBezTo>
                    <a:pt x="15803" y="32841"/>
                    <a:pt x="15867" y="32904"/>
                    <a:pt x="15962" y="32904"/>
                  </a:cubicBezTo>
                  <a:cubicBezTo>
                    <a:pt x="16025" y="32904"/>
                    <a:pt x="16088" y="32841"/>
                    <a:pt x="16088" y="32778"/>
                  </a:cubicBezTo>
                  <a:lnTo>
                    <a:pt x="16088" y="32239"/>
                  </a:lnTo>
                  <a:cubicBezTo>
                    <a:pt x="16088" y="32144"/>
                    <a:pt x="16025" y="32113"/>
                    <a:pt x="15962" y="32113"/>
                  </a:cubicBezTo>
                  <a:close/>
                  <a:moveTo>
                    <a:pt x="15962" y="33696"/>
                  </a:moveTo>
                  <a:cubicBezTo>
                    <a:pt x="15867" y="33696"/>
                    <a:pt x="15803" y="33759"/>
                    <a:pt x="15803" y="33823"/>
                  </a:cubicBezTo>
                  <a:lnTo>
                    <a:pt x="15803" y="34361"/>
                  </a:lnTo>
                  <a:cubicBezTo>
                    <a:pt x="15803" y="34425"/>
                    <a:pt x="15867" y="34488"/>
                    <a:pt x="15962" y="34488"/>
                  </a:cubicBezTo>
                  <a:cubicBezTo>
                    <a:pt x="16025" y="34488"/>
                    <a:pt x="16088" y="34425"/>
                    <a:pt x="16088" y="34361"/>
                  </a:cubicBezTo>
                  <a:lnTo>
                    <a:pt x="16088" y="33823"/>
                  </a:lnTo>
                  <a:cubicBezTo>
                    <a:pt x="16088" y="33759"/>
                    <a:pt x="16025" y="33696"/>
                    <a:pt x="15962" y="33696"/>
                  </a:cubicBezTo>
                  <a:close/>
                  <a:moveTo>
                    <a:pt x="15962" y="35280"/>
                  </a:moveTo>
                  <a:cubicBezTo>
                    <a:pt x="15867" y="35280"/>
                    <a:pt x="15803" y="35343"/>
                    <a:pt x="15803" y="35438"/>
                  </a:cubicBezTo>
                  <a:lnTo>
                    <a:pt x="15803" y="35945"/>
                  </a:lnTo>
                  <a:cubicBezTo>
                    <a:pt x="15803" y="36040"/>
                    <a:pt x="15867" y="36103"/>
                    <a:pt x="15962" y="36103"/>
                  </a:cubicBezTo>
                  <a:cubicBezTo>
                    <a:pt x="16025" y="36103"/>
                    <a:pt x="16088" y="36040"/>
                    <a:pt x="16088" y="35945"/>
                  </a:cubicBezTo>
                  <a:lnTo>
                    <a:pt x="16088" y="35438"/>
                  </a:lnTo>
                  <a:cubicBezTo>
                    <a:pt x="16088" y="35343"/>
                    <a:pt x="16025" y="35280"/>
                    <a:pt x="15962" y="35280"/>
                  </a:cubicBezTo>
                  <a:close/>
                  <a:moveTo>
                    <a:pt x="15962" y="36895"/>
                  </a:moveTo>
                  <a:cubicBezTo>
                    <a:pt x="15867" y="36895"/>
                    <a:pt x="15803" y="36958"/>
                    <a:pt x="15803" y="37021"/>
                  </a:cubicBezTo>
                  <a:lnTo>
                    <a:pt x="15803" y="37560"/>
                  </a:lnTo>
                  <a:cubicBezTo>
                    <a:pt x="15803" y="37623"/>
                    <a:pt x="15867" y="37686"/>
                    <a:pt x="15962" y="37686"/>
                  </a:cubicBezTo>
                  <a:cubicBezTo>
                    <a:pt x="16025" y="37686"/>
                    <a:pt x="16088" y="37623"/>
                    <a:pt x="16088" y="37560"/>
                  </a:cubicBezTo>
                  <a:lnTo>
                    <a:pt x="16088" y="37021"/>
                  </a:lnTo>
                  <a:cubicBezTo>
                    <a:pt x="16088" y="36958"/>
                    <a:pt x="16025" y="36895"/>
                    <a:pt x="15962" y="36895"/>
                  </a:cubicBezTo>
                  <a:close/>
                  <a:moveTo>
                    <a:pt x="15962" y="38478"/>
                  </a:moveTo>
                  <a:cubicBezTo>
                    <a:pt x="15867" y="38478"/>
                    <a:pt x="15803" y="38542"/>
                    <a:pt x="15803" y="38637"/>
                  </a:cubicBezTo>
                  <a:lnTo>
                    <a:pt x="15803" y="39143"/>
                  </a:lnTo>
                  <a:cubicBezTo>
                    <a:pt x="15803" y="39238"/>
                    <a:pt x="15867" y="39302"/>
                    <a:pt x="15962" y="39302"/>
                  </a:cubicBezTo>
                  <a:cubicBezTo>
                    <a:pt x="16025" y="39302"/>
                    <a:pt x="16088" y="39238"/>
                    <a:pt x="16088" y="39143"/>
                  </a:cubicBezTo>
                  <a:lnTo>
                    <a:pt x="16088" y="38637"/>
                  </a:lnTo>
                  <a:cubicBezTo>
                    <a:pt x="16088" y="38542"/>
                    <a:pt x="16025" y="38478"/>
                    <a:pt x="15962" y="38478"/>
                  </a:cubicBezTo>
                  <a:close/>
                  <a:moveTo>
                    <a:pt x="15962" y="40093"/>
                  </a:moveTo>
                  <a:cubicBezTo>
                    <a:pt x="15867" y="40093"/>
                    <a:pt x="15803" y="40157"/>
                    <a:pt x="15803" y="40220"/>
                  </a:cubicBezTo>
                  <a:lnTo>
                    <a:pt x="15803" y="40758"/>
                  </a:lnTo>
                  <a:cubicBezTo>
                    <a:pt x="15803" y="40822"/>
                    <a:pt x="15867" y="40885"/>
                    <a:pt x="15962" y="40885"/>
                  </a:cubicBezTo>
                  <a:cubicBezTo>
                    <a:pt x="16025" y="40885"/>
                    <a:pt x="16088" y="40822"/>
                    <a:pt x="16088" y="40758"/>
                  </a:cubicBezTo>
                  <a:lnTo>
                    <a:pt x="16088" y="40220"/>
                  </a:lnTo>
                  <a:cubicBezTo>
                    <a:pt x="16088" y="40157"/>
                    <a:pt x="16025" y="40093"/>
                    <a:pt x="15962" y="40093"/>
                  </a:cubicBezTo>
                  <a:close/>
                  <a:moveTo>
                    <a:pt x="15962" y="41677"/>
                  </a:moveTo>
                  <a:cubicBezTo>
                    <a:pt x="15867" y="41677"/>
                    <a:pt x="15803" y="41740"/>
                    <a:pt x="15803" y="41803"/>
                  </a:cubicBezTo>
                  <a:lnTo>
                    <a:pt x="15803" y="42342"/>
                  </a:lnTo>
                  <a:cubicBezTo>
                    <a:pt x="15803" y="42405"/>
                    <a:pt x="15867" y="42468"/>
                    <a:pt x="15962" y="42468"/>
                  </a:cubicBezTo>
                  <a:cubicBezTo>
                    <a:pt x="16025" y="42468"/>
                    <a:pt x="16088" y="42405"/>
                    <a:pt x="16088" y="42342"/>
                  </a:cubicBezTo>
                  <a:lnTo>
                    <a:pt x="16088" y="41803"/>
                  </a:lnTo>
                  <a:cubicBezTo>
                    <a:pt x="16088" y="41740"/>
                    <a:pt x="16025" y="41677"/>
                    <a:pt x="15962" y="41677"/>
                  </a:cubicBezTo>
                  <a:close/>
                  <a:moveTo>
                    <a:pt x="15962" y="43292"/>
                  </a:moveTo>
                  <a:cubicBezTo>
                    <a:pt x="15867" y="43292"/>
                    <a:pt x="15803" y="43324"/>
                    <a:pt x="15803" y="43419"/>
                  </a:cubicBezTo>
                  <a:lnTo>
                    <a:pt x="15803" y="43957"/>
                  </a:lnTo>
                  <a:cubicBezTo>
                    <a:pt x="15803" y="44020"/>
                    <a:pt x="15867" y="44084"/>
                    <a:pt x="15962" y="44084"/>
                  </a:cubicBezTo>
                  <a:cubicBezTo>
                    <a:pt x="16025" y="44084"/>
                    <a:pt x="16088" y="44020"/>
                    <a:pt x="16088" y="43957"/>
                  </a:cubicBezTo>
                  <a:lnTo>
                    <a:pt x="16088" y="43419"/>
                  </a:lnTo>
                  <a:cubicBezTo>
                    <a:pt x="16088" y="43324"/>
                    <a:pt x="16025" y="43292"/>
                    <a:pt x="15962" y="43292"/>
                  </a:cubicBezTo>
                  <a:close/>
                  <a:moveTo>
                    <a:pt x="15962" y="44875"/>
                  </a:moveTo>
                  <a:cubicBezTo>
                    <a:pt x="15867" y="44875"/>
                    <a:pt x="15803" y="44939"/>
                    <a:pt x="15803" y="45002"/>
                  </a:cubicBezTo>
                  <a:lnTo>
                    <a:pt x="15803" y="45540"/>
                  </a:lnTo>
                  <a:cubicBezTo>
                    <a:pt x="15803" y="45604"/>
                    <a:pt x="15867" y="45667"/>
                    <a:pt x="15962" y="45667"/>
                  </a:cubicBezTo>
                  <a:cubicBezTo>
                    <a:pt x="16025" y="45667"/>
                    <a:pt x="16088" y="45604"/>
                    <a:pt x="16088" y="45540"/>
                  </a:cubicBezTo>
                  <a:lnTo>
                    <a:pt x="16088" y="45002"/>
                  </a:lnTo>
                  <a:cubicBezTo>
                    <a:pt x="16088" y="44939"/>
                    <a:pt x="16025" y="44875"/>
                    <a:pt x="15962" y="44875"/>
                  </a:cubicBezTo>
                  <a:close/>
                  <a:moveTo>
                    <a:pt x="15962" y="46459"/>
                  </a:moveTo>
                  <a:cubicBezTo>
                    <a:pt x="15867" y="46459"/>
                    <a:pt x="15803" y="46522"/>
                    <a:pt x="15803" y="46617"/>
                  </a:cubicBezTo>
                  <a:lnTo>
                    <a:pt x="15803" y="47124"/>
                  </a:lnTo>
                  <a:cubicBezTo>
                    <a:pt x="15803" y="47219"/>
                    <a:pt x="15867" y="47250"/>
                    <a:pt x="15962" y="47250"/>
                  </a:cubicBezTo>
                  <a:cubicBezTo>
                    <a:pt x="16025" y="47250"/>
                    <a:pt x="16088" y="47219"/>
                    <a:pt x="16088" y="47124"/>
                  </a:cubicBezTo>
                  <a:lnTo>
                    <a:pt x="16088" y="46617"/>
                  </a:lnTo>
                  <a:cubicBezTo>
                    <a:pt x="16088" y="46522"/>
                    <a:pt x="16025" y="46459"/>
                    <a:pt x="15962" y="46459"/>
                  </a:cubicBezTo>
                  <a:close/>
                  <a:moveTo>
                    <a:pt x="15962" y="48074"/>
                  </a:moveTo>
                  <a:cubicBezTo>
                    <a:pt x="15867" y="48074"/>
                    <a:pt x="15803" y="48137"/>
                    <a:pt x="15803" y="48201"/>
                  </a:cubicBezTo>
                  <a:lnTo>
                    <a:pt x="15803" y="48739"/>
                  </a:lnTo>
                  <a:cubicBezTo>
                    <a:pt x="15803" y="48802"/>
                    <a:pt x="15867" y="48866"/>
                    <a:pt x="15962" y="48866"/>
                  </a:cubicBezTo>
                  <a:cubicBezTo>
                    <a:pt x="16025" y="48866"/>
                    <a:pt x="16088" y="48802"/>
                    <a:pt x="16088" y="48739"/>
                  </a:cubicBezTo>
                  <a:lnTo>
                    <a:pt x="16088" y="48201"/>
                  </a:lnTo>
                  <a:cubicBezTo>
                    <a:pt x="16088" y="48137"/>
                    <a:pt x="16025" y="48074"/>
                    <a:pt x="15962" y="48074"/>
                  </a:cubicBezTo>
                  <a:close/>
                  <a:moveTo>
                    <a:pt x="15962" y="49657"/>
                  </a:moveTo>
                  <a:cubicBezTo>
                    <a:pt x="15867" y="49657"/>
                    <a:pt x="15803" y="49721"/>
                    <a:pt x="15803" y="49784"/>
                  </a:cubicBezTo>
                  <a:lnTo>
                    <a:pt x="15803" y="50322"/>
                  </a:lnTo>
                  <a:cubicBezTo>
                    <a:pt x="15803" y="50417"/>
                    <a:pt x="15867" y="50449"/>
                    <a:pt x="15962" y="50449"/>
                  </a:cubicBezTo>
                  <a:cubicBezTo>
                    <a:pt x="16025" y="50449"/>
                    <a:pt x="16088" y="50417"/>
                    <a:pt x="16088" y="50322"/>
                  </a:cubicBezTo>
                  <a:lnTo>
                    <a:pt x="16088" y="49784"/>
                  </a:lnTo>
                  <a:cubicBezTo>
                    <a:pt x="16088" y="49721"/>
                    <a:pt x="16025" y="49657"/>
                    <a:pt x="15962" y="49657"/>
                  </a:cubicBezTo>
                  <a:close/>
                  <a:moveTo>
                    <a:pt x="15962" y="51272"/>
                  </a:moveTo>
                  <a:cubicBezTo>
                    <a:pt x="15867" y="51272"/>
                    <a:pt x="15803" y="51304"/>
                    <a:pt x="15803" y="51399"/>
                  </a:cubicBezTo>
                  <a:lnTo>
                    <a:pt x="15803" y="51937"/>
                  </a:lnTo>
                  <a:cubicBezTo>
                    <a:pt x="15803" y="52001"/>
                    <a:pt x="15867" y="52064"/>
                    <a:pt x="15962" y="52064"/>
                  </a:cubicBezTo>
                  <a:cubicBezTo>
                    <a:pt x="16025" y="52064"/>
                    <a:pt x="16088" y="52001"/>
                    <a:pt x="16088" y="51937"/>
                  </a:cubicBezTo>
                  <a:lnTo>
                    <a:pt x="16088" y="51399"/>
                  </a:lnTo>
                  <a:cubicBezTo>
                    <a:pt x="16088" y="51304"/>
                    <a:pt x="16025" y="51272"/>
                    <a:pt x="15962" y="51272"/>
                  </a:cubicBezTo>
                  <a:close/>
                  <a:moveTo>
                    <a:pt x="15962" y="52856"/>
                  </a:moveTo>
                  <a:cubicBezTo>
                    <a:pt x="15867" y="52856"/>
                    <a:pt x="15803" y="52919"/>
                    <a:pt x="15803" y="52983"/>
                  </a:cubicBezTo>
                  <a:lnTo>
                    <a:pt x="15803" y="53521"/>
                  </a:lnTo>
                  <a:cubicBezTo>
                    <a:pt x="15803" y="53584"/>
                    <a:pt x="15867" y="53648"/>
                    <a:pt x="15962" y="53648"/>
                  </a:cubicBezTo>
                  <a:cubicBezTo>
                    <a:pt x="16025" y="53648"/>
                    <a:pt x="16088" y="53584"/>
                    <a:pt x="16088" y="53521"/>
                  </a:cubicBezTo>
                  <a:lnTo>
                    <a:pt x="16088" y="52983"/>
                  </a:lnTo>
                  <a:cubicBezTo>
                    <a:pt x="16088" y="52919"/>
                    <a:pt x="16025" y="52856"/>
                    <a:pt x="15962" y="52856"/>
                  </a:cubicBezTo>
                  <a:close/>
                  <a:moveTo>
                    <a:pt x="15962" y="54439"/>
                  </a:moveTo>
                  <a:cubicBezTo>
                    <a:pt x="15867" y="54439"/>
                    <a:pt x="15803" y="54503"/>
                    <a:pt x="15803" y="54598"/>
                  </a:cubicBezTo>
                  <a:lnTo>
                    <a:pt x="15803" y="55104"/>
                  </a:lnTo>
                  <a:cubicBezTo>
                    <a:pt x="15803" y="55199"/>
                    <a:pt x="15867" y="55263"/>
                    <a:pt x="15962" y="55263"/>
                  </a:cubicBezTo>
                  <a:cubicBezTo>
                    <a:pt x="16025" y="55263"/>
                    <a:pt x="16088" y="55199"/>
                    <a:pt x="16088" y="55104"/>
                  </a:cubicBezTo>
                  <a:lnTo>
                    <a:pt x="16088" y="54598"/>
                  </a:lnTo>
                  <a:cubicBezTo>
                    <a:pt x="16088" y="54503"/>
                    <a:pt x="16025" y="54439"/>
                    <a:pt x="15962" y="54439"/>
                  </a:cubicBezTo>
                  <a:close/>
                  <a:moveTo>
                    <a:pt x="15962" y="56054"/>
                  </a:moveTo>
                  <a:cubicBezTo>
                    <a:pt x="15867" y="56054"/>
                    <a:pt x="15803" y="56118"/>
                    <a:pt x="15803" y="56181"/>
                  </a:cubicBezTo>
                  <a:lnTo>
                    <a:pt x="15803" y="56719"/>
                  </a:lnTo>
                  <a:cubicBezTo>
                    <a:pt x="15803" y="56783"/>
                    <a:pt x="15867" y="56846"/>
                    <a:pt x="15962" y="56846"/>
                  </a:cubicBezTo>
                  <a:cubicBezTo>
                    <a:pt x="16025" y="56846"/>
                    <a:pt x="16088" y="56783"/>
                    <a:pt x="16088" y="56719"/>
                  </a:cubicBezTo>
                  <a:lnTo>
                    <a:pt x="16088" y="56181"/>
                  </a:lnTo>
                  <a:cubicBezTo>
                    <a:pt x="16088" y="56118"/>
                    <a:pt x="16025" y="56054"/>
                    <a:pt x="15962" y="56054"/>
                  </a:cubicBezTo>
                  <a:close/>
                  <a:moveTo>
                    <a:pt x="15962" y="57638"/>
                  </a:moveTo>
                  <a:cubicBezTo>
                    <a:pt x="15867" y="57638"/>
                    <a:pt x="15803" y="57701"/>
                    <a:pt x="15803" y="57796"/>
                  </a:cubicBezTo>
                  <a:lnTo>
                    <a:pt x="15803" y="58303"/>
                  </a:lnTo>
                  <a:cubicBezTo>
                    <a:pt x="15803" y="58398"/>
                    <a:pt x="15867" y="58461"/>
                    <a:pt x="15962" y="58461"/>
                  </a:cubicBezTo>
                  <a:cubicBezTo>
                    <a:pt x="16025" y="58461"/>
                    <a:pt x="16088" y="58398"/>
                    <a:pt x="16088" y="58303"/>
                  </a:cubicBezTo>
                  <a:lnTo>
                    <a:pt x="16088" y="57796"/>
                  </a:lnTo>
                  <a:cubicBezTo>
                    <a:pt x="16088" y="57701"/>
                    <a:pt x="16025" y="57638"/>
                    <a:pt x="15962" y="57638"/>
                  </a:cubicBezTo>
                  <a:close/>
                  <a:moveTo>
                    <a:pt x="15962" y="59253"/>
                  </a:moveTo>
                  <a:cubicBezTo>
                    <a:pt x="15867" y="59253"/>
                    <a:pt x="15803" y="59285"/>
                    <a:pt x="15803" y="59380"/>
                  </a:cubicBezTo>
                  <a:lnTo>
                    <a:pt x="15803" y="59823"/>
                  </a:lnTo>
                  <a:cubicBezTo>
                    <a:pt x="15803" y="59886"/>
                    <a:pt x="15867" y="59950"/>
                    <a:pt x="15962" y="59950"/>
                  </a:cubicBezTo>
                  <a:lnTo>
                    <a:pt x="16025" y="59950"/>
                  </a:lnTo>
                  <a:cubicBezTo>
                    <a:pt x="16120" y="59950"/>
                    <a:pt x="16183" y="59886"/>
                    <a:pt x="16183" y="59823"/>
                  </a:cubicBezTo>
                  <a:cubicBezTo>
                    <a:pt x="16183" y="59760"/>
                    <a:pt x="16152" y="59728"/>
                    <a:pt x="16088" y="59696"/>
                  </a:cubicBezTo>
                  <a:lnTo>
                    <a:pt x="16088" y="59380"/>
                  </a:lnTo>
                  <a:cubicBezTo>
                    <a:pt x="16088" y="59285"/>
                    <a:pt x="16025" y="59253"/>
                    <a:pt x="15962" y="59253"/>
                  </a:cubicBezTo>
                  <a:close/>
                  <a:moveTo>
                    <a:pt x="17102" y="59696"/>
                  </a:moveTo>
                  <a:cubicBezTo>
                    <a:pt x="17039" y="59696"/>
                    <a:pt x="16975" y="59760"/>
                    <a:pt x="16975" y="59823"/>
                  </a:cubicBezTo>
                  <a:cubicBezTo>
                    <a:pt x="16975" y="59886"/>
                    <a:pt x="17039" y="59950"/>
                    <a:pt x="17102" y="59950"/>
                  </a:cubicBezTo>
                  <a:lnTo>
                    <a:pt x="17640" y="59950"/>
                  </a:lnTo>
                  <a:cubicBezTo>
                    <a:pt x="17704" y="59950"/>
                    <a:pt x="17767" y="59886"/>
                    <a:pt x="17767" y="59823"/>
                  </a:cubicBezTo>
                  <a:cubicBezTo>
                    <a:pt x="17767" y="59760"/>
                    <a:pt x="17704" y="59696"/>
                    <a:pt x="17640" y="59696"/>
                  </a:cubicBezTo>
                  <a:close/>
                  <a:moveTo>
                    <a:pt x="18685" y="59696"/>
                  </a:moveTo>
                  <a:cubicBezTo>
                    <a:pt x="18622" y="59696"/>
                    <a:pt x="18559" y="59760"/>
                    <a:pt x="18559" y="59823"/>
                  </a:cubicBezTo>
                  <a:cubicBezTo>
                    <a:pt x="18559" y="59886"/>
                    <a:pt x="18622" y="59950"/>
                    <a:pt x="18685" y="59950"/>
                  </a:cubicBezTo>
                  <a:lnTo>
                    <a:pt x="19224" y="59950"/>
                  </a:lnTo>
                  <a:cubicBezTo>
                    <a:pt x="19319" y="59950"/>
                    <a:pt x="19382" y="59886"/>
                    <a:pt x="19382" y="59823"/>
                  </a:cubicBezTo>
                  <a:cubicBezTo>
                    <a:pt x="19382" y="59760"/>
                    <a:pt x="19319" y="59696"/>
                    <a:pt x="19224" y="59696"/>
                  </a:cubicBezTo>
                  <a:close/>
                  <a:moveTo>
                    <a:pt x="20300" y="59696"/>
                  </a:moveTo>
                  <a:cubicBezTo>
                    <a:pt x="20205" y="59696"/>
                    <a:pt x="20174" y="59760"/>
                    <a:pt x="20174" y="59823"/>
                  </a:cubicBezTo>
                  <a:cubicBezTo>
                    <a:pt x="20174" y="59886"/>
                    <a:pt x="20205" y="59950"/>
                    <a:pt x="20300" y="59950"/>
                  </a:cubicBezTo>
                  <a:lnTo>
                    <a:pt x="20839" y="59950"/>
                  </a:lnTo>
                  <a:cubicBezTo>
                    <a:pt x="20902" y="59950"/>
                    <a:pt x="20965" y="59886"/>
                    <a:pt x="20965" y="59823"/>
                  </a:cubicBezTo>
                  <a:cubicBezTo>
                    <a:pt x="20965" y="59760"/>
                    <a:pt x="20902" y="59696"/>
                    <a:pt x="20839" y="59696"/>
                  </a:cubicBezTo>
                  <a:close/>
                  <a:moveTo>
                    <a:pt x="21884" y="59696"/>
                  </a:moveTo>
                  <a:cubicBezTo>
                    <a:pt x="21821" y="59696"/>
                    <a:pt x="21757" y="59760"/>
                    <a:pt x="21757" y="59823"/>
                  </a:cubicBezTo>
                  <a:cubicBezTo>
                    <a:pt x="21757" y="59886"/>
                    <a:pt x="21821" y="59950"/>
                    <a:pt x="21884" y="59950"/>
                  </a:cubicBezTo>
                  <a:lnTo>
                    <a:pt x="22422" y="59950"/>
                  </a:lnTo>
                  <a:cubicBezTo>
                    <a:pt x="22486" y="59950"/>
                    <a:pt x="22549" y="59886"/>
                    <a:pt x="22549" y="59823"/>
                  </a:cubicBezTo>
                  <a:cubicBezTo>
                    <a:pt x="22549" y="59760"/>
                    <a:pt x="22517" y="59696"/>
                    <a:pt x="22422" y="59696"/>
                  </a:cubicBezTo>
                  <a:close/>
                  <a:moveTo>
                    <a:pt x="23499" y="59696"/>
                  </a:moveTo>
                  <a:cubicBezTo>
                    <a:pt x="23404" y="59696"/>
                    <a:pt x="23372" y="59760"/>
                    <a:pt x="23372" y="59823"/>
                  </a:cubicBezTo>
                  <a:cubicBezTo>
                    <a:pt x="23372" y="59886"/>
                    <a:pt x="23404" y="59950"/>
                    <a:pt x="23499" y="59950"/>
                  </a:cubicBezTo>
                  <a:lnTo>
                    <a:pt x="24037" y="59950"/>
                  </a:lnTo>
                  <a:cubicBezTo>
                    <a:pt x="24101" y="59950"/>
                    <a:pt x="24164" y="59886"/>
                    <a:pt x="24164" y="59823"/>
                  </a:cubicBezTo>
                  <a:cubicBezTo>
                    <a:pt x="24164" y="59760"/>
                    <a:pt x="24101" y="59696"/>
                    <a:pt x="24037" y="59696"/>
                  </a:cubicBezTo>
                  <a:close/>
                  <a:moveTo>
                    <a:pt x="25082" y="59696"/>
                  </a:moveTo>
                  <a:cubicBezTo>
                    <a:pt x="25019" y="59696"/>
                    <a:pt x="24956" y="59760"/>
                    <a:pt x="24956" y="59823"/>
                  </a:cubicBezTo>
                  <a:cubicBezTo>
                    <a:pt x="24956" y="59886"/>
                    <a:pt x="25019" y="59950"/>
                    <a:pt x="25082" y="59950"/>
                  </a:cubicBezTo>
                  <a:lnTo>
                    <a:pt x="25621" y="59950"/>
                  </a:lnTo>
                  <a:cubicBezTo>
                    <a:pt x="25684" y="59950"/>
                    <a:pt x="25747" y="59886"/>
                    <a:pt x="25747" y="59823"/>
                  </a:cubicBezTo>
                  <a:cubicBezTo>
                    <a:pt x="25747" y="59760"/>
                    <a:pt x="25684" y="59696"/>
                    <a:pt x="25621" y="59696"/>
                  </a:cubicBezTo>
                  <a:close/>
                  <a:moveTo>
                    <a:pt x="26698" y="59696"/>
                  </a:moveTo>
                  <a:cubicBezTo>
                    <a:pt x="26603" y="59696"/>
                    <a:pt x="26539" y="59760"/>
                    <a:pt x="26539" y="59823"/>
                  </a:cubicBezTo>
                  <a:cubicBezTo>
                    <a:pt x="26539" y="59886"/>
                    <a:pt x="26603" y="59950"/>
                    <a:pt x="26698" y="59950"/>
                  </a:cubicBezTo>
                  <a:lnTo>
                    <a:pt x="27204" y="59950"/>
                  </a:lnTo>
                  <a:cubicBezTo>
                    <a:pt x="27299" y="59950"/>
                    <a:pt x="27363" y="59886"/>
                    <a:pt x="27363" y="59823"/>
                  </a:cubicBezTo>
                  <a:cubicBezTo>
                    <a:pt x="27363" y="59760"/>
                    <a:pt x="27299" y="59696"/>
                    <a:pt x="27204" y="59696"/>
                  </a:cubicBezTo>
                  <a:close/>
                  <a:moveTo>
                    <a:pt x="28281" y="59696"/>
                  </a:moveTo>
                  <a:cubicBezTo>
                    <a:pt x="28218" y="59696"/>
                    <a:pt x="28154" y="59760"/>
                    <a:pt x="28154" y="59823"/>
                  </a:cubicBezTo>
                  <a:cubicBezTo>
                    <a:pt x="28154" y="59886"/>
                    <a:pt x="28218" y="59950"/>
                    <a:pt x="28281" y="59950"/>
                  </a:cubicBezTo>
                  <a:lnTo>
                    <a:pt x="28819" y="59950"/>
                  </a:lnTo>
                  <a:cubicBezTo>
                    <a:pt x="28883" y="59950"/>
                    <a:pt x="28946" y="59886"/>
                    <a:pt x="28946" y="59823"/>
                  </a:cubicBezTo>
                  <a:cubicBezTo>
                    <a:pt x="28946" y="59760"/>
                    <a:pt x="28883" y="59696"/>
                    <a:pt x="28819" y="59696"/>
                  </a:cubicBezTo>
                  <a:close/>
                  <a:moveTo>
                    <a:pt x="29864" y="59696"/>
                  </a:moveTo>
                  <a:cubicBezTo>
                    <a:pt x="29801" y="59696"/>
                    <a:pt x="29738" y="59760"/>
                    <a:pt x="29738" y="59823"/>
                  </a:cubicBezTo>
                  <a:cubicBezTo>
                    <a:pt x="29738" y="59886"/>
                    <a:pt x="29801" y="59950"/>
                    <a:pt x="29864" y="59950"/>
                  </a:cubicBezTo>
                  <a:lnTo>
                    <a:pt x="30403" y="59950"/>
                  </a:lnTo>
                  <a:cubicBezTo>
                    <a:pt x="30498" y="59950"/>
                    <a:pt x="30530" y="59886"/>
                    <a:pt x="30530" y="59823"/>
                  </a:cubicBezTo>
                  <a:cubicBezTo>
                    <a:pt x="30530" y="59760"/>
                    <a:pt x="30498" y="59696"/>
                    <a:pt x="30403" y="59696"/>
                  </a:cubicBezTo>
                  <a:close/>
                  <a:moveTo>
                    <a:pt x="31480" y="59696"/>
                  </a:moveTo>
                  <a:cubicBezTo>
                    <a:pt x="31416" y="59696"/>
                    <a:pt x="31353" y="59760"/>
                    <a:pt x="31353" y="59823"/>
                  </a:cubicBezTo>
                  <a:cubicBezTo>
                    <a:pt x="31353" y="59886"/>
                    <a:pt x="31416" y="59950"/>
                    <a:pt x="31480" y="59950"/>
                  </a:cubicBezTo>
                  <a:lnTo>
                    <a:pt x="32018" y="59950"/>
                  </a:lnTo>
                  <a:cubicBezTo>
                    <a:pt x="32081" y="59950"/>
                    <a:pt x="32145" y="59886"/>
                    <a:pt x="32145" y="59823"/>
                  </a:cubicBezTo>
                  <a:cubicBezTo>
                    <a:pt x="32145" y="59760"/>
                    <a:pt x="32081" y="59696"/>
                    <a:pt x="32018" y="59696"/>
                  </a:cubicBezTo>
                  <a:close/>
                  <a:moveTo>
                    <a:pt x="33063" y="59696"/>
                  </a:moveTo>
                  <a:cubicBezTo>
                    <a:pt x="33000" y="59696"/>
                    <a:pt x="32936" y="59760"/>
                    <a:pt x="32936" y="59823"/>
                  </a:cubicBezTo>
                  <a:cubicBezTo>
                    <a:pt x="32936" y="59886"/>
                    <a:pt x="33000" y="59950"/>
                    <a:pt x="33063" y="59950"/>
                  </a:cubicBezTo>
                  <a:lnTo>
                    <a:pt x="33601" y="59950"/>
                  </a:lnTo>
                  <a:cubicBezTo>
                    <a:pt x="33665" y="59950"/>
                    <a:pt x="33728" y="59886"/>
                    <a:pt x="33728" y="59823"/>
                  </a:cubicBezTo>
                  <a:cubicBezTo>
                    <a:pt x="33728" y="59760"/>
                    <a:pt x="33665" y="59696"/>
                    <a:pt x="33601" y="59696"/>
                  </a:cubicBezTo>
                  <a:close/>
                  <a:moveTo>
                    <a:pt x="34678" y="59696"/>
                  </a:moveTo>
                  <a:cubicBezTo>
                    <a:pt x="34583" y="59696"/>
                    <a:pt x="34520" y="59760"/>
                    <a:pt x="34520" y="59823"/>
                  </a:cubicBezTo>
                  <a:cubicBezTo>
                    <a:pt x="34520" y="59886"/>
                    <a:pt x="34583" y="59950"/>
                    <a:pt x="34678" y="59950"/>
                  </a:cubicBezTo>
                  <a:lnTo>
                    <a:pt x="34995" y="59950"/>
                  </a:lnTo>
                  <a:cubicBezTo>
                    <a:pt x="35090" y="59950"/>
                    <a:pt x="35153" y="59886"/>
                    <a:pt x="35153" y="59823"/>
                  </a:cubicBezTo>
                  <a:cubicBezTo>
                    <a:pt x="35153" y="59760"/>
                    <a:pt x="35090" y="59696"/>
                    <a:pt x="34995" y="59696"/>
                  </a:cubicBezTo>
                  <a:close/>
                </a:path>
              </a:pathLst>
            </a:custGeom>
            <a:solidFill>
              <a:srgbClr val="30475E"/>
            </a:solidFill>
            <a:ln>
              <a:noFill/>
            </a:ln>
          </p:spPr>
          <p:txBody>
            <a:bodyPr spcFirstLastPara="1" wrap="square" lIns="51427" tIns="51427" rIns="51427" bIns="51427" anchor="ctr" anchorCtr="0">
              <a:noAutofit/>
            </a:bodyPr>
            <a:lstStyle/>
            <a:p>
              <a:endParaRPr sz="788"/>
            </a:p>
          </p:txBody>
        </p:sp>
        <p:sp>
          <p:nvSpPr>
            <p:cNvPr id="17" name="Google Shape;2550;p29">
              <a:extLst>
                <a:ext uri="{FF2B5EF4-FFF2-40B4-BE49-F238E27FC236}">
                  <a16:creationId xmlns:a16="http://schemas.microsoft.com/office/drawing/2014/main" id="{8EBB5591-1787-4A88-804D-BD9E5DFB8B6A}"/>
                </a:ext>
              </a:extLst>
            </p:cNvPr>
            <p:cNvSpPr/>
            <p:nvPr/>
          </p:nvSpPr>
          <p:spPr>
            <a:xfrm>
              <a:off x="2174141" y="3233435"/>
              <a:ext cx="473953" cy="865220"/>
            </a:xfrm>
            <a:custGeom>
              <a:avLst/>
              <a:gdLst/>
              <a:ahLst/>
              <a:cxnLst/>
              <a:rect l="l" t="t" r="r" b="b"/>
              <a:pathLst>
                <a:path w="14347" h="26191" extrusionOk="0">
                  <a:moveTo>
                    <a:pt x="2787" y="0"/>
                  </a:moveTo>
                  <a:cubicBezTo>
                    <a:pt x="1267" y="0"/>
                    <a:pt x="0" y="1235"/>
                    <a:pt x="0" y="2724"/>
                  </a:cubicBezTo>
                  <a:lnTo>
                    <a:pt x="0" y="23467"/>
                  </a:lnTo>
                  <a:cubicBezTo>
                    <a:pt x="0" y="24955"/>
                    <a:pt x="1267" y="26191"/>
                    <a:pt x="2756" y="26191"/>
                  </a:cubicBezTo>
                  <a:lnTo>
                    <a:pt x="11591" y="26159"/>
                  </a:lnTo>
                  <a:cubicBezTo>
                    <a:pt x="13111" y="26159"/>
                    <a:pt x="14346" y="24955"/>
                    <a:pt x="14346" y="23435"/>
                  </a:cubicBezTo>
                  <a:lnTo>
                    <a:pt x="14346" y="2724"/>
                  </a:lnTo>
                  <a:cubicBezTo>
                    <a:pt x="14346" y="1235"/>
                    <a:pt x="13143" y="0"/>
                    <a:pt x="11623" y="0"/>
                  </a:cubicBezTo>
                  <a:close/>
                </a:path>
              </a:pathLst>
            </a:custGeom>
            <a:solidFill>
              <a:srgbClr val="DD915E"/>
            </a:solidFill>
            <a:ln>
              <a:noFill/>
            </a:ln>
          </p:spPr>
          <p:txBody>
            <a:bodyPr spcFirstLastPara="1" wrap="square" lIns="51427" tIns="51427" rIns="51427" bIns="51427" anchor="ctr" anchorCtr="0">
              <a:noAutofit/>
            </a:bodyPr>
            <a:lstStyle/>
            <a:p>
              <a:endParaRPr sz="788"/>
            </a:p>
          </p:txBody>
        </p:sp>
        <p:sp>
          <p:nvSpPr>
            <p:cNvPr id="18" name="Google Shape;2551;p29">
              <a:extLst>
                <a:ext uri="{FF2B5EF4-FFF2-40B4-BE49-F238E27FC236}">
                  <a16:creationId xmlns:a16="http://schemas.microsoft.com/office/drawing/2014/main" id="{6C2D5367-7995-4DFB-93AA-1DD93BD72038}"/>
                </a:ext>
              </a:extLst>
            </p:cNvPr>
            <p:cNvSpPr/>
            <p:nvPr/>
          </p:nvSpPr>
          <p:spPr>
            <a:xfrm>
              <a:off x="2155311" y="3249127"/>
              <a:ext cx="469758" cy="855805"/>
            </a:xfrm>
            <a:custGeom>
              <a:avLst/>
              <a:gdLst/>
              <a:ahLst/>
              <a:cxnLst/>
              <a:rect l="l" t="t" r="r" b="b"/>
              <a:pathLst>
                <a:path w="14220" h="25906" extrusionOk="0">
                  <a:moveTo>
                    <a:pt x="2756" y="0"/>
                  </a:moveTo>
                  <a:cubicBezTo>
                    <a:pt x="1267" y="0"/>
                    <a:pt x="0" y="1236"/>
                    <a:pt x="0" y="2724"/>
                  </a:cubicBezTo>
                  <a:lnTo>
                    <a:pt x="0" y="23214"/>
                  </a:lnTo>
                  <a:cubicBezTo>
                    <a:pt x="0" y="24670"/>
                    <a:pt x="1235" y="25906"/>
                    <a:pt x="2724" y="25906"/>
                  </a:cubicBezTo>
                  <a:lnTo>
                    <a:pt x="11496" y="25874"/>
                  </a:lnTo>
                  <a:cubicBezTo>
                    <a:pt x="12985" y="25874"/>
                    <a:pt x="14188" y="24670"/>
                    <a:pt x="14188" y="23182"/>
                  </a:cubicBezTo>
                  <a:lnTo>
                    <a:pt x="14188" y="2724"/>
                  </a:lnTo>
                  <a:cubicBezTo>
                    <a:pt x="14220" y="1204"/>
                    <a:pt x="12985" y="0"/>
                    <a:pt x="11496" y="0"/>
                  </a:cubicBezTo>
                  <a:close/>
                </a:path>
              </a:pathLst>
            </a:custGeom>
            <a:solidFill>
              <a:srgbClr val="F2A365"/>
            </a:solidFill>
            <a:ln>
              <a:noFill/>
            </a:ln>
          </p:spPr>
          <p:txBody>
            <a:bodyPr spcFirstLastPara="1" wrap="square" lIns="51427" tIns="51427" rIns="51427" bIns="51427" anchor="ctr" anchorCtr="0">
              <a:noAutofit/>
            </a:bodyPr>
            <a:lstStyle/>
            <a:p>
              <a:endParaRPr sz="788"/>
            </a:p>
          </p:txBody>
        </p:sp>
        <p:sp>
          <p:nvSpPr>
            <p:cNvPr id="19" name="Google Shape;2552;p29">
              <a:extLst>
                <a:ext uri="{FF2B5EF4-FFF2-40B4-BE49-F238E27FC236}">
                  <a16:creationId xmlns:a16="http://schemas.microsoft.com/office/drawing/2014/main" id="{A0F80EB5-5E4A-4B3B-BEDC-350EB9637649}"/>
                </a:ext>
              </a:extLst>
            </p:cNvPr>
            <p:cNvSpPr/>
            <p:nvPr/>
          </p:nvSpPr>
          <p:spPr>
            <a:xfrm>
              <a:off x="2335252" y="3302478"/>
              <a:ext cx="110932" cy="27221"/>
            </a:xfrm>
            <a:custGeom>
              <a:avLst/>
              <a:gdLst/>
              <a:ahLst/>
              <a:cxnLst/>
              <a:rect l="l" t="t" r="r" b="b"/>
              <a:pathLst>
                <a:path w="3358" h="824" extrusionOk="0">
                  <a:moveTo>
                    <a:pt x="412" y="1"/>
                  </a:moveTo>
                  <a:cubicBezTo>
                    <a:pt x="190" y="1"/>
                    <a:pt x="0" y="191"/>
                    <a:pt x="0" y="412"/>
                  </a:cubicBezTo>
                  <a:cubicBezTo>
                    <a:pt x="0" y="634"/>
                    <a:pt x="190" y="824"/>
                    <a:pt x="412" y="824"/>
                  </a:cubicBezTo>
                  <a:lnTo>
                    <a:pt x="2946" y="824"/>
                  </a:lnTo>
                  <a:cubicBezTo>
                    <a:pt x="3167" y="824"/>
                    <a:pt x="3357" y="634"/>
                    <a:pt x="3357" y="412"/>
                  </a:cubicBezTo>
                  <a:cubicBezTo>
                    <a:pt x="3357" y="191"/>
                    <a:pt x="3167" y="1"/>
                    <a:pt x="2946" y="1"/>
                  </a:cubicBezTo>
                  <a:close/>
                </a:path>
              </a:pathLst>
            </a:custGeom>
            <a:solidFill>
              <a:srgbClr val="DD915E"/>
            </a:solidFill>
            <a:ln>
              <a:noFill/>
            </a:ln>
          </p:spPr>
          <p:txBody>
            <a:bodyPr spcFirstLastPara="1" wrap="square" lIns="51427" tIns="51427" rIns="51427" bIns="51427" anchor="ctr" anchorCtr="0">
              <a:noAutofit/>
            </a:bodyPr>
            <a:lstStyle/>
            <a:p>
              <a:endParaRPr sz="788"/>
            </a:p>
          </p:txBody>
        </p:sp>
        <p:sp>
          <p:nvSpPr>
            <p:cNvPr id="20" name="Google Shape;2553;p29">
              <a:extLst>
                <a:ext uri="{FF2B5EF4-FFF2-40B4-BE49-F238E27FC236}">
                  <a16:creationId xmlns:a16="http://schemas.microsoft.com/office/drawing/2014/main" id="{D0D9ADFC-AD79-4906-9704-1DE3AD316539}"/>
                </a:ext>
              </a:extLst>
            </p:cNvPr>
            <p:cNvSpPr/>
            <p:nvPr/>
          </p:nvSpPr>
          <p:spPr>
            <a:xfrm>
              <a:off x="2294454" y="3303536"/>
              <a:ext cx="27221" cy="26164"/>
            </a:xfrm>
            <a:custGeom>
              <a:avLst/>
              <a:gdLst/>
              <a:ahLst/>
              <a:cxnLst/>
              <a:rect l="l" t="t" r="r" b="b"/>
              <a:pathLst>
                <a:path w="824" h="792" extrusionOk="0">
                  <a:moveTo>
                    <a:pt x="412" y="0"/>
                  </a:moveTo>
                  <a:cubicBezTo>
                    <a:pt x="309" y="0"/>
                    <a:pt x="206" y="32"/>
                    <a:pt x="127" y="95"/>
                  </a:cubicBezTo>
                  <a:cubicBezTo>
                    <a:pt x="64" y="190"/>
                    <a:pt x="0" y="285"/>
                    <a:pt x="0" y="412"/>
                  </a:cubicBezTo>
                  <a:cubicBezTo>
                    <a:pt x="0" y="507"/>
                    <a:pt x="64" y="602"/>
                    <a:pt x="127" y="697"/>
                  </a:cubicBezTo>
                  <a:cubicBezTo>
                    <a:pt x="222" y="760"/>
                    <a:pt x="317" y="792"/>
                    <a:pt x="412" y="792"/>
                  </a:cubicBezTo>
                  <a:cubicBezTo>
                    <a:pt x="539" y="792"/>
                    <a:pt x="634" y="760"/>
                    <a:pt x="697" y="697"/>
                  </a:cubicBezTo>
                  <a:cubicBezTo>
                    <a:pt x="792" y="602"/>
                    <a:pt x="824" y="507"/>
                    <a:pt x="824" y="412"/>
                  </a:cubicBezTo>
                  <a:cubicBezTo>
                    <a:pt x="824" y="285"/>
                    <a:pt x="792" y="190"/>
                    <a:pt x="697" y="95"/>
                  </a:cubicBezTo>
                  <a:cubicBezTo>
                    <a:pt x="618" y="32"/>
                    <a:pt x="515" y="0"/>
                    <a:pt x="412" y="0"/>
                  </a:cubicBezTo>
                  <a:close/>
                </a:path>
              </a:pathLst>
            </a:custGeom>
            <a:solidFill>
              <a:srgbClr val="DD915E"/>
            </a:solidFill>
            <a:ln>
              <a:noFill/>
            </a:ln>
          </p:spPr>
          <p:txBody>
            <a:bodyPr spcFirstLastPara="1" wrap="square" lIns="51427" tIns="51427" rIns="51427" bIns="51427" anchor="ctr" anchorCtr="0">
              <a:noAutofit/>
            </a:bodyPr>
            <a:lstStyle/>
            <a:p>
              <a:endParaRPr sz="788"/>
            </a:p>
          </p:txBody>
        </p:sp>
        <p:sp>
          <p:nvSpPr>
            <p:cNvPr id="21" name="Google Shape;2554;p29">
              <a:extLst>
                <a:ext uri="{FF2B5EF4-FFF2-40B4-BE49-F238E27FC236}">
                  <a16:creationId xmlns:a16="http://schemas.microsoft.com/office/drawing/2014/main" id="{15CF56C4-04A2-4F9E-A392-A1DF7B6B203D}"/>
                </a:ext>
              </a:extLst>
            </p:cNvPr>
            <p:cNvSpPr/>
            <p:nvPr/>
          </p:nvSpPr>
          <p:spPr>
            <a:xfrm>
              <a:off x="2347806" y="3998196"/>
              <a:ext cx="80572" cy="79548"/>
            </a:xfrm>
            <a:custGeom>
              <a:avLst/>
              <a:gdLst/>
              <a:ahLst/>
              <a:cxnLst/>
              <a:rect l="l" t="t" r="r" b="b"/>
              <a:pathLst>
                <a:path w="2439" h="2408" extrusionOk="0">
                  <a:moveTo>
                    <a:pt x="1236" y="0"/>
                  </a:moveTo>
                  <a:cubicBezTo>
                    <a:pt x="570" y="0"/>
                    <a:pt x="0" y="539"/>
                    <a:pt x="0" y="1204"/>
                  </a:cubicBezTo>
                  <a:cubicBezTo>
                    <a:pt x="0" y="1869"/>
                    <a:pt x="570" y="2407"/>
                    <a:pt x="1236" y="2407"/>
                  </a:cubicBezTo>
                  <a:cubicBezTo>
                    <a:pt x="1901" y="2407"/>
                    <a:pt x="2439" y="1869"/>
                    <a:pt x="2439" y="1204"/>
                  </a:cubicBezTo>
                  <a:cubicBezTo>
                    <a:pt x="2439" y="539"/>
                    <a:pt x="1901" y="0"/>
                    <a:pt x="1236" y="0"/>
                  </a:cubicBezTo>
                  <a:close/>
                </a:path>
              </a:pathLst>
            </a:custGeom>
            <a:solidFill>
              <a:srgbClr val="DD915E"/>
            </a:solidFill>
            <a:ln>
              <a:noFill/>
            </a:ln>
          </p:spPr>
          <p:txBody>
            <a:bodyPr spcFirstLastPara="1" wrap="square" lIns="51427" tIns="51427" rIns="51427" bIns="51427" anchor="ctr" anchorCtr="0">
              <a:noAutofit/>
            </a:bodyPr>
            <a:lstStyle/>
            <a:p>
              <a:endParaRPr sz="788"/>
            </a:p>
          </p:txBody>
        </p:sp>
        <p:sp>
          <p:nvSpPr>
            <p:cNvPr id="22" name="Google Shape;2555;p29">
              <a:extLst>
                <a:ext uri="{FF2B5EF4-FFF2-40B4-BE49-F238E27FC236}">
                  <a16:creationId xmlns:a16="http://schemas.microsoft.com/office/drawing/2014/main" id="{48417DB7-8BEF-4308-ABCC-3BA960243910}"/>
                </a:ext>
              </a:extLst>
            </p:cNvPr>
            <p:cNvSpPr/>
            <p:nvPr/>
          </p:nvSpPr>
          <p:spPr>
            <a:xfrm>
              <a:off x="2202386" y="3376774"/>
              <a:ext cx="380827" cy="594234"/>
            </a:xfrm>
            <a:custGeom>
              <a:avLst/>
              <a:gdLst/>
              <a:ahLst/>
              <a:cxnLst/>
              <a:rect l="l" t="t" r="r" b="b"/>
              <a:pathLst>
                <a:path w="11528" h="17988" extrusionOk="0">
                  <a:moveTo>
                    <a:pt x="919" y="0"/>
                  </a:moveTo>
                  <a:cubicBezTo>
                    <a:pt x="412" y="0"/>
                    <a:pt x="0" y="412"/>
                    <a:pt x="0" y="918"/>
                  </a:cubicBezTo>
                  <a:lnTo>
                    <a:pt x="0" y="17070"/>
                  </a:lnTo>
                  <a:cubicBezTo>
                    <a:pt x="0" y="17576"/>
                    <a:pt x="412" y="17988"/>
                    <a:pt x="919" y="17988"/>
                  </a:cubicBezTo>
                  <a:lnTo>
                    <a:pt x="10515" y="17988"/>
                  </a:lnTo>
                  <a:cubicBezTo>
                    <a:pt x="11053" y="17988"/>
                    <a:pt x="11528" y="17513"/>
                    <a:pt x="11528" y="16975"/>
                  </a:cubicBezTo>
                  <a:lnTo>
                    <a:pt x="11528" y="918"/>
                  </a:lnTo>
                  <a:cubicBezTo>
                    <a:pt x="11528" y="412"/>
                    <a:pt x="11116" y="0"/>
                    <a:pt x="10610" y="0"/>
                  </a:cubicBezTo>
                  <a:close/>
                </a:path>
              </a:pathLst>
            </a:custGeom>
            <a:solidFill>
              <a:srgbClr val="FFFFFF"/>
            </a:solidFill>
            <a:ln>
              <a:noFill/>
            </a:ln>
          </p:spPr>
          <p:txBody>
            <a:bodyPr spcFirstLastPara="1" wrap="square" lIns="51427" tIns="51427" rIns="51427" bIns="51427" anchor="ctr" anchorCtr="0">
              <a:noAutofit/>
            </a:bodyPr>
            <a:lstStyle/>
            <a:p>
              <a:endParaRPr sz="788"/>
            </a:p>
          </p:txBody>
        </p:sp>
        <p:sp>
          <p:nvSpPr>
            <p:cNvPr id="23" name="Google Shape;2556;p29">
              <a:extLst>
                <a:ext uri="{FF2B5EF4-FFF2-40B4-BE49-F238E27FC236}">
                  <a16:creationId xmlns:a16="http://schemas.microsoft.com/office/drawing/2014/main" id="{E203E71E-C8BC-4CAC-BA91-538DAB252E81}"/>
                </a:ext>
              </a:extLst>
            </p:cNvPr>
            <p:cNvSpPr/>
            <p:nvPr/>
          </p:nvSpPr>
          <p:spPr>
            <a:xfrm>
              <a:off x="2230631" y="3522194"/>
              <a:ext cx="326452" cy="297381"/>
            </a:xfrm>
            <a:custGeom>
              <a:avLst/>
              <a:gdLst/>
              <a:ahLst/>
              <a:cxnLst/>
              <a:rect l="l" t="t" r="r" b="b"/>
              <a:pathLst>
                <a:path w="9882" h="9002" extrusionOk="0">
                  <a:moveTo>
                    <a:pt x="4941" y="0"/>
                  </a:moveTo>
                  <a:cubicBezTo>
                    <a:pt x="3793" y="0"/>
                    <a:pt x="2645" y="443"/>
                    <a:pt x="1774" y="1330"/>
                  </a:cubicBezTo>
                  <a:cubicBezTo>
                    <a:pt x="1" y="3072"/>
                    <a:pt x="1" y="5922"/>
                    <a:pt x="1774" y="7696"/>
                  </a:cubicBezTo>
                  <a:cubicBezTo>
                    <a:pt x="2645" y="8566"/>
                    <a:pt x="3793" y="9002"/>
                    <a:pt x="4941" y="9002"/>
                  </a:cubicBezTo>
                  <a:cubicBezTo>
                    <a:pt x="6089" y="9002"/>
                    <a:pt x="7237" y="8566"/>
                    <a:pt x="8108" y="7696"/>
                  </a:cubicBezTo>
                  <a:cubicBezTo>
                    <a:pt x="9881" y="5922"/>
                    <a:pt x="9881" y="3072"/>
                    <a:pt x="8108" y="1330"/>
                  </a:cubicBezTo>
                  <a:cubicBezTo>
                    <a:pt x="7237" y="443"/>
                    <a:pt x="6089" y="0"/>
                    <a:pt x="4941" y="0"/>
                  </a:cubicBezTo>
                  <a:close/>
                </a:path>
              </a:pathLst>
            </a:custGeom>
            <a:solidFill>
              <a:srgbClr val="CECECE"/>
            </a:solidFill>
            <a:ln>
              <a:noFill/>
            </a:ln>
          </p:spPr>
          <p:txBody>
            <a:bodyPr spcFirstLastPara="1" wrap="square" lIns="51427" tIns="51427" rIns="51427" bIns="51427" anchor="ctr" anchorCtr="0">
              <a:noAutofit/>
            </a:bodyPr>
            <a:lstStyle/>
            <a:p>
              <a:endParaRPr sz="788"/>
            </a:p>
          </p:txBody>
        </p:sp>
        <p:sp>
          <p:nvSpPr>
            <p:cNvPr id="24" name="Google Shape;2557;p29">
              <a:extLst>
                <a:ext uri="{FF2B5EF4-FFF2-40B4-BE49-F238E27FC236}">
                  <a16:creationId xmlns:a16="http://schemas.microsoft.com/office/drawing/2014/main" id="{03B564F5-1C33-4239-A427-80D42445F0E0}"/>
                </a:ext>
              </a:extLst>
            </p:cNvPr>
            <p:cNvSpPr/>
            <p:nvPr/>
          </p:nvSpPr>
          <p:spPr>
            <a:xfrm>
              <a:off x="2324780" y="3577858"/>
              <a:ext cx="157841" cy="183939"/>
            </a:xfrm>
            <a:custGeom>
              <a:avLst/>
              <a:gdLst/>
              <a:ahLst/>
              <a:cxnLst/>
              <a:rect l="l" t="t" r="r" b="b"/>
              <a:pathLst>
                <a:path w="4778" h="5568" extrusionOk="0">
                  <a:moveTo>
                    <a:pt x="3404" y="551"/>
                  </a:moveTo>
                  <a:cubicBezTo>
                    <a:pt x="3649" y="551"/>
                    <a:pt x="3868" y="731"/>
                    <a:pt x="3896" y="1007"/>
                  </a:cubicBezTo>
                  <a:cubicBezTo>
                    <a:pt x="3959" y="1292"/>
                    <a:pt x="3769" y="1545"/>
                    <a:pt x="3453" y="1609"/>
                  </a:cubicBezTo>
                  <a:cubicBezTo>
                    <a:pt x="3432" y="1611"/>
                    <a:pt x="3411" y="1612"/>
                    <a:pt x="3391" y="1612"/>
                  </a:cubicBezTo>
                  <a:cubicBezTo>
                    <a:pt x="3132" y="1612"/>
                    <a:pt x="2910" y="1429"/>
                    <a:pt x="2851" y="1165"/>
                  </a:cubicBezTo>
                  <a:cubicBezTo>
                    <a:pt x="2819" y="880"/>
                    <a:pt x="3009" y="595"/>
                    <a:pt x="3294" y="563"/>
                  </a:cubicBezTo>
                  <a:cubicBezTo>
                    <a:pt x="3331" y="555"/>
                    <a:pt x="3368" y="551"/>
                    <a:pt x="3404" y="551"/>
                  </a:cubicBezTo>
                  <a:close/>
                  <a:moveTo>
                    <a:pt x="1983" y="2918"/>
                  </a:moveTo>
                  <a:cubicBezTo>
                    <a:pt x="2007" y="2918"/>
                    <a:pt x="2033" y="2926"/>
                    <a:pt x="2059" y="2939"/>
                  </a:cubicBezTo>
                  <a:cubicBezTo>
                    <a:pt x="2091" y="2970"/>
                    <a:pt x="2091" y="3034"/>
                    <a:pt x="2059" y="3097"/>
                  </a:cubicBezTo>
                  <a:lnTo>
                    <a:pt x="856" y="4807"/>
                  </a:lnTo>
                  <a:cubicBezTo>
                    <a:pt x="824" y="4807"/>
                    <a:pt x="792" y="4839"/>
                    <a:pt x="792" y="4839"/>
                  </a:cubicBezTo>
                  <a:cubicBezTo>
                    <a:pt x="761" y="4839"/>
                    <a:pt x="729" y="4839"/>
                    <a:pt x="697" y="4807"/>
                  </a:cubicBezTo>
                  <a:cubicBezTo>
                    <a:pt x="666" y="4775"/>
                    <a:pt x="634" y="4712"/>
                    <a:pt x="697" y="4680"/>
                  </a:cubicBezTo>
                  <a:lnTo>
                    <a:pt x="1901" y="2970"/>
                  </a:lnTo>
                  <a:cubicBezTo>
                    <a:pt x="1919" y="2933"/>
                    <a:pt x="1949" y="2918"/>
                    <a:pt x="1983" y="2918"/>
                  </a:cubicBezTo>
                  <a:close/>
                  <a:moveTo>
                    <a:pt x="2944" y="1"/>
                  </a:moveTo>
                  <a:cubicBezTo>
                    <a:pt x="2851" y="1"/>
                    <a:pt x="2756" y="9"/>
                    <a:pt x="2661" y="25"/>
                  </a:cubicBezTo>
                  <a:cubicBezTo>
                    <a:pt x="1743" y="183"/>
                    <a:pt x="1109" y="1039"/>
                    <a:pt x="1267" y="1957"/>
                  </a:cubicBezTo>
                  <a:cubicBezTo>
                    <a:pt x="1299" y="2084"/>
                    <a:pt x="1331" y="2179"/>
                    <a:pt x="1362" y="2305"/>
                  </a:cubicBezTo>
                  <a:lnTo>
                    <a:pt x="1204" y="2432"/>
                  </a:lnTo>
                  <a:cubicBezTo>
                    <a:pt x="1172" y="2432"/>
                    <a:pt x="1141" y="2464"/>
                    <a:pt x="1141" y="2495"/>
                  </a:cubicBezTo>
                  <a:cubicBezTo>
                    <a:pt x="1141" y="2559"/>
                    <a:pt x="1172" y="2590"/>
                    <a:pt x="1204" y="2590"/>
                  </a:cubicBezTo>
                  <a:lnTo>
                    <a:pt x="1362" y="2717"/>
                  </a:lnTo>
                  <a:lnTo>
                    <a:pt x="1267" y="2844"/>
                  </a:lnTo>
                  <a:lnTo>
                    <a:pt x="1109" y="2844"/>
                  </a:lnTo>
                  <a:cubicBezTo>
                    <a:pt x="1046" y="2875"/>
                    <a:pt x="1014" y="2907"/>
                    <a:pt x="1014" y="2970"/>
                  </a:cubicBezTo>
                  <a:lnTo>
                    <a:pt x="1046" y="3160"/>
                  </a:lnTo>
                  <a:lnTo>
                    <a:pt x="919" y="3319"/>
                  </a:lnTo>
                  <a:lnTo>
                    <a:pt x="761" y="3350"/>
                  </a:lnTo>
                  <a:cubicBezTo>
                    <a:pt x="697" y="3350"/>
                    <a:pt x="666" y="3414"/>
                    <a:pt x="666" y="3477"/>
                  </a:cubicBezTo>
                  <a:lnTo>
                    <a:pt x="697" y="3635"/>
                  </a:lnTo>
                  <a:lnTo>
                    <a:pt x="571" y="3794"/>
                  </a:lnTo>
                  <a:lnTo>
                    <a:pt x="412" y="3825"/>
                  </a:lnTo>
                  <a:cubicBezTo>
                    <a:pt x="349" y="3825"/>
                    <a:pt x="317" y="3889"/>
                    <a:pt x="317" y="3952"/>
                  </a:cubicBezTo>
                  <a:lnTo>
                    <a:pt x="349" y="4110"/>
                  </a:lnTo>
                  <a:lnTo>
                    <a:pt x="32" y="4585"/>
                  </a:lnTo>
                  <a:cubicBezTo>
                    <a:pt x="1" y="4585"/>
                    <a:pt x="1" y="4617"/>
                    <a:pt x="1" y="4649"/>
                  </a:cubicBezTo>
                  <a:lnTo>
                    <a:pt x="127" y="5472"/>
                  </a:lnTo>
                  <a:cubicBezTo>
                    <a:pt x="159" y="5536"/>
                    <a:pt x="191" y="5567"/>
                    <a:pt x="254" y="5567"/>
                  </a:cubicBezTo>
                  <a:lnTo>
                    <a:pt x="1109" y="5441"/>
                  </a:lnTo>
                  <a:cubicBezTo>
                    <a:pt x="1141" y="5441"/>
                    <a:pt x="1141" y="5409"/>
                    <a:pt x="1172" y="5377"/>
                  </a:cubicBezTo>
                  <a:lnTo>
                    <a:pt x="2503" y="3540"/>
                  </a:lnTo>
                  <a:lnTo>
                    <a:pt x="2661" y="3635"/>
                  </a:lnTo>
                  <a:cubicBezTo>
                    <a:pt x="2693" y="3667"/>
                    <a:pt x="2724" y="3667"/>
                    <a:pt x="2756" y="3667"/>
                  </a:cubicBezTo>
                  <a:cubicBezTo>
                    <a:pt x="2788" y="3635"/>
                    <a:pt x="2819" y="3635"/>
                    <a:pt x="2819" y="3604"/>
                  </a:cubicBezTo>
                  <a:lnTo>
                    <a:pt x="2883" y="3382"/>
                  </a:lnTo>
                  <a:cubicBezTo>
                    <a:pt x="2917" y="3384"/>
                    <a:pt x="2950" y="3385"/>
                    <a:pt x="2984" y="3385"/>
                  </a:cubicBezTo>
                  <a:cubicBezTo>
                    <a:pt x="4039" y="3385"/>
                    <a:pt x="4778" y="2431"/>
                    <a:pt x="4624" y="1419"/>
                  </a:cubicBezTo>
                  <a:cubicBezTo>
                    <a:pt x="4482" y="595"/>
                    <a:pt x="3755" y="1"/>
                    <a:pt x="2944" y="1"/>
                  </a:cubicBezTo>
                  <a:close/>
                </a:path>
              </a:pathLst>
            </a:custGeom>
            <a:solidFill>
              <a:srgbClr val="FFFFFF"/>
            </a:solidFill>
            <a:ln>
              <a:noFill/>
            </a:ln>
          </p:spPr>
          <p:txBody>
            <a:bodyPr spcFirstLastPara="1" wrap="square" lIns="51427" tIns="51427" rIns="51427" bIns="51427" anchor="ctr" anchorCtr="0">
              <a:noAutofit/>
            </a:bodyPr>
            <a:lstStyle/>
            <a:p>
              <a:endParaRPr sz="788"/>
            </a:p>
          </p:txBody>
        </p:sp>
        <p:sp>
          <p:nvSpPr>
            <p:cNvPr id="25" name="Google Shape;2558;p29">
              <a:extLst>
                <a:ext uri="{FF2B5EF4-FFF2-40B4-BE49-F238E27FC236}">
                  <a16:creationId xmlns:a16="http://schemas.microsoft.com/office/drawing/2014/main" id="{D37C427E-7121-4D74-83F5-64E099624546}"/>
                </a:ext>
              </a:extLst>
            </p:cNvPr>
            <p:cNvSpPr/>
            <p:nvPr/>
          </p:nvSpPr>
          <p:spPr>
            <a:xfrm>
              <a:off x="1055774" y="2095181"/>
              <a:ext cx="1427013" cy="833836"/>
            </a:xfrm>
            <a:custGeom>
              <a:avLst/>
              <a:gdLst/>
              <a:ahLst/>
              <a:cxnLst/>
              <a:rect l="l" t="t" r="r" b="b"/>
              <a:pathLst>
                <a:path w="43197" h="25241" extrusionOk="0">
                  <a:moveTo>
                    <a:pt x="1805" y="1"/>
                  </a:moveTo>
                  <a:cubicBezTo>
                    <a:pt x="792" y="1"/>
                    <a:pt x="0" y="824"/>
                    <a:pt x="0" y="1806"/>
                  </a:cubicBezTo>
                  <a:lnTo>
                    <a:pt x="0" y="24924"/>
                  </a:lnTo>
                  <a:lnTo>
                    <a:pt x="43197" y="25241"/>
                  </a:lnTo>
                  <a:lnTo>
                    <a:pt x="43165" y="1774"/>
                  </a:lnTo>
                  <a:cubicBezTo>
                    <a:pt x="43165" y="792"/>
                    <a:pt x="42405" y="1"/>
                    <a:pt x="41423" y="1"/>
                  </a:cubicBezTo>
                  <a:close/>
                </a:path>
              </a:pathLst>
            </a:custGeom>
            <a:solidFill>
              <a:srgbClr val="263C4C"/>
            </a:solidFill>
            <a:ln>
              <a:noFill/>
            </a:ln>
          </p:spPr>
          <p:txBody>
            <a:bodyPr spcFirstLastPara="1" wrap="square" lIns="51427" tIns="51427" rIns="51427" bIns="51427" anchor="ctr" anchorCtr="0">
              <a:noAutofit/>
            </a:bodyPr>
            <a:lstStyle/>
            <a:p>
              <a:endParaRPr sz="788"/>
            </a:p>
          </p:txBody>
        </p:sp>
        <p:sp>
          <p:nvSpPr>
            <p:cNvPr id="26" name="Google Shape;2559;p29">
              <a:extLst>
                <a:ext uri="{FF2B5EF4-FFF2-40B4-BE49-F238E27FC236}">
                  <a16:creationId xmlns:a16="http://schemas.microsoft.com/office/drawing/2014/main" id="{E1F34ED8-49F4-4A6E-9264-68A37EA114B7}"/>
                </a:ext>
              </a:extLst>
            </p:cNvPr>
            <p:cNvSpPr/>
            <p:nvPr/>
          </p:nvSpPr>
          <p:spPr>
            <a:xfrm>
              <a:off x="1043221" y="2107735"/>
              <a:ext cx="1427013" cy="823397"/>
            </a:xfrm>
            <a:custGeom>
              <a:avLst/>
              <a:gdLst/>
              <a:ahLst/>
              <a:cxnLst/>
              <a:rect l="l" t="t" r="r" b="b"/>
              <a:pathLst>
                <a:path w="43197" h="24925" extrusionOk="0">
                  <a:moveTo>
                    <a:pt x="1520" y="1"/>
                  </a:moveTo>
                  <a:cubicBezTo>
                    <a:pt x="697" y="1"/>
                    <a:pt x="0" y="666"/>
                    <a:pt x="0" y="1489"/>
                  </a:cubicBezTo>
                  <a:lnTo>
                    <a:pt x="0" y="24924"/>
                  </a:lnTo>
                  <a:lnTo>
                    <a:pt x="43197" y="24924"/>
                  </a:lnTo>
                  <a:lnTo>
                    <a:pt x="43197" y="1457"/>
                  </a:lnTo>
                  <a:cubicBezTo>
                    <a:pt x="43197" y="666"/>
                    <a:pt x="42532" y="1"/>
                    <a:pt x="41708" y="1"/>
                  </a:cubicBezTo>
                  <a:close/>
                </a:path>
              </a:pathLst>
            </a:custGeom>
            <a:solidFill>
              <a:srgbClr val="30475E"/>
            </a:solidFill>
            <a:ln>
              <a:noFill/>
            </a:ln>
          </p:spPr>
          <p:txBody>
            <a:bodyPr spcFirstLastPara="1" wrap="square" lIns="51427" tIns="51427" rIns="51427" bIns="51427" anchor="ctr" anchorCtr="0">
              <a:noAutofit/>
            </a:bodyPr>
            <a:lstStyle/>
            <a:p>
              <a:endParaRPr sz="788"/>
            </a:p>
          </p:txBody>
        </p:sp>
        <p:sp>
          <p:nvSpPr>
            <p:cNvPr id="27" name="Google Shape;2560;p29">
              <a:extLst>
                <a:ext uri="{FF2B5EF4-FFF2-40B4-BE49-F238E27FC236}">
                  <a16:creationId xmlns:a16="http://schemas.microsoft.com/office/drawing/2014/main" id="{1289A6D6-C591-4398-A792-0945C524E7E3}"/>
                </a:ext>
              </a:extLst>
            </p:cNvPr>
            <p:cNvSpPr/>
            <p:nvPr/>
          </p:nvSpPr>
          <p:spPr>
            <a:xfrm>
              <a:off x="762820" y="2928985"/>
              <a:ext cx="2029637" cy="226025"/>
            </a:xfrm>
            <a:custGeom>
              <a:avLst/>
              <a:gdLst/>
              <a:ahLst/>
              <a:cxnLst/>
              <a:rect l="l" t="t" r="r" b="b"/>
              <a:pathLst>
                <a:path w="61439" h="6842" extrusionOk="0">
                  <a:moveTo>
                    <a:pt x="52065" y="1"/>
                  </a:moveTo>
                  <a:lnTo>
                    <a:pt x="8456" y="64"/>
                  </a:lnTo>
                  <a:lnTo>
                    <a:pt x="444" y="2788"/>
                  </a:lnTo>
                  <a:cubicBezTo>
                    <a:pt x="1" y="3674"/>
                    <a:pt x="349" y="6841"/>
                    <a:pt x="1584" y="6841"/>
                  </a:cubicBezTo>
                  <a:lnTo>
                    <a:pt x="58494" y="6841"/>
                  </a:lnTo>
                  <a:cubicBezTo>
                    <a:pt x="59697" y="6841"/>
                    <a:pt x="61439" y="3294"/>
                    <a:pt x="59982" y="2503"/>
                  </a:cubicBezTo>
                  <a:lnTo>
                    <a:pt x="52065" y="1"/>
                  </a:lnTo>
                  <a:close/>
                </a:path>
              </a:pathLst>
            </a:custGeom>
            <a:solidFill>
              <a:srgbClr val="263C4C"/>
            </a:solidFill>
            <a:ln>
              <a:noFill/>
            </a:ln>
          </p:spPr>
          <p:txBody>
            <a:bodyPr spcFirstLastPara="1" wrap="square" lIns="51427" tIns="51427" rIns="51427" bIns="51427" anchor="ctr" anchorCtr="0">
              <a:noAutofit/>
            </a:bodyPr>
            <a:lstStyle/>
            <a:p>
              <a:endParaRPr sz="788"/>
            </a:p>
          </p:txBody>
        </p:sp>
        <p:sp>
          <p:nvSpPr>
            <p:cNvPr id="28" name="Google Shape;2561;p29">
              <a:extLst>
                <a:ext uri="{FF2B5EF4-FFF2-40B4-BE49-F238E27FC236}">
                  <a16:creationId xmlns:a16="http://schemas.microsoft.com/office/drawing/2014/main" id="{ADD9FB0C-AF2A-435D-9E2A-49724AC999F2}"/>
                </a:ext>
              </a:extLst>
            </p:cNvPr>
            <p:cNvSpPr/>
            <p:nvPr/>
          </p:nvSpPr>
          <p:spPr>
            <a:xfrm>
              <a:off x="762820" y="2931099"/>
              <a:ext cx="2005588" cy="121371"/>
            </a:xfrm>
            <a:custGeom>
              <a:avLst/>
              <a:gdLst/>
              <a:ahLst/>
              <a:cxnLst/>
              <a:rect l="l" t="t" r="r" b="b"/>
              <a:pathLst>
                <a:path w="60711" h="3674" extrusionOk="0">
                  <a:moveTo>
                    <a:pt x="8456" y="0"/>
                  </a:moveTo>
                  <a:lnTo>
                    <a:pt x="444" y="2724"/>
                  </a:lnTo>
                  <a:cubicBezTo>
                    <a:pt x="1" y="3547"/>
                    <a:pt x="349" y="3674"/>
                    <a:pt x="1584" y="3674"/>
                  </a:cubicBezTo>
                  <a:lnTo>
                    <a:pt x="58494" y="3674"/>
                  </a:lnTo>
                  <a:cubicBezTo>
                    <a:pt x="59697" y="3674"/>
                    <a:pt x="60710" y="3515"/>
                    <a:pt x="59824" y="2724"/>
                  </a:cubicBezTo>
                  <a:lnTo>
                    <a:pt x="51621" y="0"/>
                  </a:lnTo>
                  <a:close/>
                </a:path>
              </a:pathLst>
            </a:custGeom>
            <a:solidFill>
              <a:srgbClr val="30475E"/>
            </a:solidFill>
            <a:ln>
              <a:noFill/>
            </a:ln>
          </p:spPr>
          <p:txBody>
            <a:bodyPr spcFirstLastPara="1" wrap="square" lIns="51427" tIns="51427" rIns="51427" bIns="51427" anchor="ctr" anchorCtr="0">
              <a:noAutofit/>
            </a:bodyPr>
            <a:lstStyle/>
            <a:p>
              <a:endParaRPr sz="788"/>
            </a:p>
          </p:txBody>
        </p:sp>
        <p:sp>
          <p:nvSpPr>
            <p:cNvPr id="29" name="Google Shape;2562;p29">
              <a:extLst>
                <a:ext uri="{FF2B5EF4-FFF2-40B4-BE49-F238E27FC236}">
                  <a16:creationId xmlns:a16="http://schemas.microsoft.com/office/drawing/2014/main" id="{F81B4359-7628-4BBB-9446-B85012C31EE5}"/>
                </a:ext>
              </a:extLst>
            </p:cNvPr>
            <p:cNvSpPr/>
            <p:nvPr/>
          </p:nvSpPr>
          <p:spPr>
            <a:xfrm>
              <a:off x="1469009" y="2966645"/>
              <a:ext cx="583795" cy="56523"/>
            </a:xfrm>
            <a:custGeom>
              <a:avLst/>
              <a:gdLst/>
              <a:ahLst/>
              <a:cxnLst/>
              <a:rect l="l" t="t" r="r" b="b"/>
              <a:pathLst>
                <a:path w="17672" h="1711" extrusionOk="0">
                  <a:moveTo>
                    <a:pt x="1552" y="1"/>
                  </a:moveTo>
                  <a:cubicBezTo>
                    <a:pt x="1267" y="1"/>
                    <a:pt x="1046" y="96"/>
                    <a:pt x="950" y="223"/>
                  </a:cubicBezTo>
                  <a:lnTo>
                    <a:pt x="127" y="1299"/>
                  </a:lnTo>
                  <a:cubicBezTo>
                    <a:pt x="0" y="1489"/>
                    <a:pt x="317" y="1711"/>
                    <a:pt x="760" y="1711"/>
                  </a:cubicBezTo>
                  <a:lnTo>
                    <a:pt x="16912" y="1711"/>
                  </a:lnTo>
                  <a:cubicBezTo>
                    <a:pt x="17355" y="1711"/>
                    <a:pt x="17672" y="1489"/>
                    <a:pt x="17513" y="1299"/>
                  </a:cubicBezTo>
                  <a:lnTo>
                    <a:pt x="16722" y="223"/>
                  </a:lnTo>
                  <a:cubicBezTo>
                    <a:pt x="16627" y="96"/>
                    <a:pt x="16373" y="1"/>
                    <a:pt x="16088" y="1"/>
                  </a:cubicBezTo>
                  <a:close/>
                </a:path>
              </a:pathLst>
            </a:custGeom>
            <a:solidFill>
              <a:srgbClr val="263C4C"/>
            </a:solidFill>
            <a:ln>
              <a:noFill/>
            </a:ln>
          </p:spPr>
          <p:txBody>
            <a:bodyPr spcFirstLastPara="1" wrap="square" lIns="51427" tIns="51427" rIns="51427" bIns="51427" anchor="ctr" anchorCtr="0">
              <a:noAutofit/>
            </a:bodyPr>
            <a:lstStyle/>
            <a:p>
              <a:endParaRPr sz="788"/>
            </a:p>
          </p:txBody>
        </p:sp>
        <p:sp>
          <p:nvSpPr>
            <p:cNvPr id="30" name="Google Shape;2563;p29">
              <a:extLst>
                <a:ext uri="{FF2B5EF4-FFF2-40B4-BE49-F238E27FC236}">
                  <a16:creationId xmlns:a16="http://schemas.microsoft.com/office/drawing/2014/main" id="{BFBB8389-4129-4CE9-9D60-7494F34C1057}"/>
                </a:ext>
              </a:extLst>
            </p:cNvPr>
            <p:cNvSpPr/>
            <p:nvPr/>
          </p:nvSpPr>
          <p:spPr>
            <a:xfrm>
              <a:off x="1122703" y="2174697"/>
              <a:ext cx="1277430" cy="752240"/>
            </a:xfrm>
            <a:custGeom>
              <a:avLst/>
              <a:gdLst/>
              <a:ahLst/>
              <a:cxnLst/>
              <a:rect l="l" t="t" r="r" b="b"/>
              <a:pathLst>
                <a:path w="38669" h="22771" extrusionOk="0">
                  <a:moveTo>
                    <a:pt x="1679" y="0"/>
                  </a:moveTo>
                  <a:cubicBezTo>
                    <a:pt x="761" y="0"/>
                    <a:pt x="1" y="761"/>
                    <a:pt x="1" y="1679"/>
                  </a:cubicBezTo>
                  <a:lnTo>
                    <a:pt x="1" y="22770"/>
                  </a:lnTo>
                  <a:lnTo>
                    <a:pt x="38669" y="22770"/>
                  </a:lnTo>
                  <a:lnTo>
                    <a:pt x="38669" y="1679"/>
                  </a:lnTo>
                  <a:cubicBezTo>
                    <a:pt x="38669" y="761"/>
                    <a:pt x="37909" y="0"/>
                    <a:pt x="36990" y="0"/>
                  </a:cubicBezTo>
                  <a:close/>
                </a:path>
              </a:pathLst>
            </a:custGeom>
            <a:solidFill>
              <a:srgbClr val="EEEEEE"/>
            </a:solidFill>
            <a:ln>
              <a:noFill/>
            </a:ln>
          </p:spPr>
          <p:txBody>
            <a:bodyPr spcFirstLastPara="1" wrap="square" lIns="51427" tIns="51427" rIns="51427" bIns="51427" anchor="ctr" anchorCtr="0">
              <a:noAutofit/>
            </a:bodyPr>
            <a:lstStyle/>
            <a:p>
              <a:endParaRPr sz="788"/>
            </a:p>
          </p:txBody>
        </p:sp>
        <p:sp>
          <p:nvSpPr>
            <p:cNvPr id="31" name="Google Shape;2564;p29">
              <a:extLst>
                <a:ext uri="{FF2B5EF4-FFF2-40B4-BE49-F238E27FC236}">
                  <a16:creationId xmlns:a16="http://schemas.microsoft.com/office/drawing/2014/main" id="{BAAF3E34-D97A-4EC4-BC2A-6D12CAACDF66}"/>
                </a:ext>
              </a:extLst>
            </p:cNvPr>
            <p:cNvSpPr/>
            <p:nvPr/>
          </p:nvSpPr>
          <p:spPr>
            <a:xfrm>
              <a:off x="1454374" y="2275585"/>
              <a:ext cx="619373" cy="558391"/>
            </a:xfrm>
            <a:custGeom>
              <a:avLst/>
              <a:gdLst/>
              <a:ahLst/>
              <a:cxnLst/>
              <a:rect l="l" t="t" r="r" b="b"/>
              <a:pathLst>
                <a:path w="18749" h="16903" extrusionOk="0">
                  <a:moveTo>
                    <a:pt x="9358" y="1"/>
                  </a:moveTo>
                  <a:cubicBezTo>
                    <a:pt x="5645" y="1"/>
                    <a:pt x="2239" y="2474"/>
                    <a:pt x="1235" y="6225"/>
                  </a:cubicBezTo>
                  <a:cubicBezTo>
                    <a:pt x="0" y="10754"/>
                    <a:pt x="2660" y="15378"/>
                    <a:pt x="7189" y="16613"/>
                  </a:cubicBezTo>
                  <a:cubicBezTo>
                    <a:pt x="7921" y="16809"/>
                    <a:pt x="8655" y="16902"/>
                    <a:pt x="9379" y="16902"/>
                  </a:cubicBezTo>
                  <a:cubicBezTo>
                    <a:pt x="13101" y="16902"/>
                    <a:pt x="16511" y="14425"/>
                    <a:pt x="17545" y="10659"/>
                  </a:cubicBezTo>
                  <a:cubicBezTo>
                    <a:pt x="18748" y="6162"/>
                    <a:pt x="16088" y="1507"/>
                    <a:pt x="11591" y="303"/>
                  </a:cubicBezTo>
                  <a:cubicBezTo>
                    <a:pt x="10845" y="99"/>
                    <a:pt x="10095" y="1"/>
                    <a:pt x="9358" y="1"/>
                  </a:cubicBezTo>
                  <a:close/>
                </a:path>
              </a:pathLst>
            </a:custGeom>
            <a:solidFill>
              <a:srgbClr val="FFFFFF"/>
            </a:solidFill>
            <a:ln>
              <a:noFill/>
            </a:ln>
          </p:spPr>
          <p:txBody>
            <a:bodyPr spcFirstLastPara="1" wrap="square" lIns="51427" tIns="51427" rIns="51427" bIns="51427" anchor="ctr" anchorCtr="0">
              <a:noAutofit/>
            </a:bodyPr>
            <a:lstStyle/>
            <a:p>
              <a:endParaRPr sz="788"/>
            </a:p>
          </p:txBody>
        </p:sp>
        <p:sp>
          <p:nvSpPr>
            <p:cNvPr id="32" name="Google Shape;2565;p29">
              <a:extLst>
                <a:ext uri="{FF2B5EF4-FFF2-40B4-BE49-F238E27FC236}">
                  <a16:creationId xmlns:a16="http://schemas.microsoft.com/office/drawing/2014/main" id="{5B8114FC-408B-4112-9AB0-B99C63D84446}"/>
                </a:ext>
              </a:extLst>
            </p:cNvPr>
            <p:cNvSpPr/>
            <p:nvPr/>
          </p:nvSpPr>
          <p:spPr>
            <a:xfrm>
              <a:off x="1631178" y="2376606"/>
              <a:ext cx="266791" cy="355721"/>
            </a:xfrm>
            <a:custGeom>
              <a:avLst/>
              <a:gdLst/>
              <a:ahLst/>
              <a:cxnLst/>
              <a:rect l="l" t="t" r="r" b="b"/>
              <a:pathLst>
                <a:path w="8076" h="10768" extrusionOk="0">
                  <a:moveTo>
                    <a:pt x="4022" y="1362"/>
                  </a:moveTo>
                  <a:cubicBezTo>
                    <a:pt x="5036" y="1362"/>
                    <a:pt x="5827" y="2154"/>
                    <a:pt x="5827" y="3167"/>
                  </a:cubicBezTo>
                  <a:lnTo>
                    <a:pt x="5827" y="3864"/>
                  </a:lnTo>
                  <a:lnTo>
                    <a:pt x="5827" y="4054"/>
                  </a:lnTo>
                  <a:lnTo>
                    <a:pt x="2249" y="4054"/>
                  </a:lnTo>
                  <a:lnTo>
                    <a:pt x="2249" y="3864"/>
                  </a:lnTo>
                  <a:lnTo>
                    <a:pt x="2249" y="3167"/>
                  </a:lnTo>
                  <a:cubicBezTo>
                    <a:pt x="2249" y="2154"/>
                    <a:pt x="3040" y="1362"/>
                    <a:pt x="4022" y="1362"/>
                  </a:cubicBezTo>
                  <a:close/>
                  <a:moveTo>
                    <a:pt x="4054" y="5828"/>
                  </a:moveTo>
                  <a:cubicBezTo>
                    <a:pt x="4529" y="5828"/>
                    <a:pt x="4941" y="6239"/>
                    <a:pt x="4941" y="6746"/>
                  </a:cubicBezTo>
                  <a:cubicBezTo>
                    <a:pt x="4941" y="7031"/>
                    <a:pt x="4782" y="7284"/>
                    <a:pt x="4560" y="7474"/>
                  </a:cubicBezTo>
                  <a:lnTo>
                    <a:pt x="4719" y="8741"/>
                  </a:lnTo>
                  <a:cubicBezTo>
                    <a:pt x="4719" y="8805"/>
                    <a:pt x="4687" y="8868"/>
                    <a:pt x="4655" y="8900"/>
                  </a:cubicBezTo>
                  <a:cubicBezTo>
                    <a:pt x="4624" y="8963"/>
                    <a:pt x="4560" y="8995"/>
                    <a:pt x="4497" y="8995"/>
                  </a:cubicBezTo>
                  <a:lnTo>
                    <a:pt x="3579" y="8995"/>
                  </a:lnTo>
                  <a:cubicBezTo>
                    <a:pt x="3515" y="8995"/>
                    <a:pt x="3452" y="8963"/>
                    <a:pt x="3420" y="8900"/>
                  </a:cubicBezTo>
                  <a:cubicBezTo>
                    <a:pt x="3389" y="8868"/>
                    <a:pt x="3357" y="8805"/>
                    <a:pt x="3357" y="8741"/>
                  </a:cubicBezTo>
                  <a:lnTo>
                    <a:pt x="3515" y="7474"/>
                  </a:lnTo>
                  <a:cubicBezTo>
                    <a:pt x="3294" y="7284"/>
                    <a:pt x="3135" y="7031"/>
                    <a:pt x="3135" y="6746"/>
                  </a:cubicBezTo>
                  <a:cubicBezTo>
                    <a:pt x="3135" y="6239"/>
                    <a:pt x="3547" y="5828"/>
                    <a:pt x="4054" y="5828"/>
                  </a:cubicBezTo>
                  <a:close/>
                  <a:moveTo>
                    <a:pt x="4022" y="1"/>
                  </a:moveTo>
                  <a:cubicBezTo>
                    <a:pt x="2312" y="1"/>
                    <a:pt x="887" y="1426"/>
                    <a:pt x="887" y="3167"/>
                  </a:cubicBezTo>
                  <a:lnTo>
                    <a:pt x="887" y="3864"/>
                  </a:lnTo>
                  <a:lnTo>
                    <a:pt x="887" y="4054"/>
                  </a:lnTo>
                  <a:lnTo>
                    <a:pt x="222" y="4054"/>
                  </a:lnTo>
                  <a:cubicBezTo>
                    <a:pt x="95" y="4054"/>
                    <a:pt x="0" y="4149"/>
                    <a:pt x="0" y="4276"/>
                  </a:cubicBezTo>
                  <a:lnTo>
                    <a:pt x="0" y="9881"/>
                  </a:lnTo>
                  <a:cubicBezTo>
                    <a:pt x="0" y="10388"/>
                    <a:pt x="412" y="10768"/>
                    <a:pt x="887" y="10768"/>
                  </a:cubicBezTo>
                  <a:lnTo>
                    <a:pt x="7157" y="10768"/>
                  </a:lnTo>
                  <a:cubicBezTo>
                    <a:pt x="7664" y="10768"/>
                    <a:pt x="8076" y="10388"/>
                    <a:pt x="8076" y="9881"/>
                  </a:cubicBezTo>
                  <a:lnTo>
                    <a:pt x="8076" y="4276"/>
                  </a:lnTo>
                  <a:cubicBezTo>
                    <a:pt x="8076" y="4149"/>
                    <a:pt x="7981" y="4054"/>
                    <a:pt x="7854" y="4054"/>
                  </a:cubicBezTo>
                  <a:lnTo>
                    <a:pt x="7189" y="4054"/>
                  </a:lnTo>
                  <a:lnTo>
                    <a:pt x="7189" y="3864"/>
                  </a:lnTo>
                  <a:lnTo>
                    <a:pt x="7189" y="3167"/>
                  </a:lnTo>
                  <a:cubicBezTo>
                    <a:pt x="7189" y="1426"/>
                    <a:pt x="5764" y="1"/>
                    <a:pt x="4022" y="1"/>
                  </a:cubicBezTo>
                  <a:close/>
                </a:path>
              </a:pathLst>
            </a:custGeom>
            <a:solidFill>
              <a:srgbClr val="DD915E"/>
            </a:solidFill>
            <a:ln>
              <a:noFill/>
            </a:ln>
          </p:spPr>
          <p:txBody>
            <a:bodyPr spcFirstLastPara="1" wrap="square" lIns="51427" tIns="51427" rIns="51427" bIns="51427" anchor="ctr" anchorCtr="0">
              <a:noAutofit/>
            </a:bodyPr>
            <a:lstStyle/>
            <a:p>
              <a:endParaRPr sz="788"/>
            </a:p>
          </p:txBody>
        </p:sp>
        <p:sp>
          <p:nvSpPr>
            <p:cNvPr id="33" name="Google Shape;2566;p29">
              <a:extLst>
                <a:ext uri="{FF2B5EF4-FFF2-40B4-BE49-F238E27FC236}">
                  <a16:creationId xmlns:a16="http://schemas.microsoft.com/office/drawing/2014/main" id="{48A8394F-C71A-49D9-884C-012FAC0FA59F}"/>
                </a:ext>
              </a:extLst>
            </p:cNvPr>
            <p:cNvSpPr/>
            <p:nvPr/>
          </p:nvSpPr>
          <p:spPr>
            <a:xfrm>
              <a:off x="793179" y="937073"/>
              <a:ext cx="699913" cy="915433"/>
            </a:xfrm>
            <a:custGeom>
              <a:avLst/>
              <a:gdLst/>
              <a:ahLst/>
              <a:cxnLst/>
              <a:rect l="l" t="t" r="r" b="b"/>
              <a:pathLst>
                <a:path w="21187" h="27711" extrusionOk="0">
                  <a:moveTo>
                    <a:pt x="2122" y="0"/>
                  </a:moveTo>
                  <a:cubicBezTo>
                    <a:pt x="950" y="0"/>
                    <a:pt x="0" y="982"/>
                    <a:pt x="0" y="2122"/>
                  </a:cubicBezTo>
                  <a:lnTo>
                    <a:pt x="0" y="25589"/>
                  </a:lnTo>
                  <a:cubicBezTo>
                    <a:pt x="0" y="26760"/>
                    <a:pt x="950" y="27710"/>
                    <a:pt x="2122" y="27710"/>
                  </a:cubicBezTo>
                  <a:lnTo>
                    <a:pt x="19065" y="27710"/>
                  </a:lnTo>
                  <a:cubicBezTo>
                    <a:pt x="20237" y="27710"/>
                    <a:pt x="21187" y="26760"/>
                    <a:pt x="21187" y="25589"/>
                  </a:cubicBezTo>
                  <a:lnTo>
                    <a:pt x="21187" y="2122"/>
                  </a:lnTo>
                  <a:cubicBezTo>
                    <a:pt x="21187" y="982"/>
                    <a:pt x="20237" y="0"/>
                    <a:pt x="19065" y="0"/>
                  </a:cubicBezTo>
                  <a:close/>
                </a:path>
              </a:pathLst>
            </a:custGeom>
            <a:solidFill>
              <a:srgbClr val="263C4C"/>
            </a:solidFill>
            <a:ln>
              <a:noFill/>
            </a:ln>
          </p:spPr>
          <p:txBody>
            <a:bodyPr spcFirstLastPara="1" wrap="square" lIns="51427" tIns="51427" rIns="51427" bIns="51427" anchor="ctr" anchorCtr="0">
              <a:noAutofit/>
            </a:bodyPr>
            <a:lstStyle/>
            <a:p>
              <a:endParaRPr sz="788"/>
            </a:p>
          </p:txBody>
        </p:sp>
        <p:sp>
          <p:nvSpPr>
            <p:cNvPr id="34" name="Google Shape;2567;p29">
              <a:extLst>
                <a:ext uri="{FF2B5EF4-FFF2-40B4-BE49-F238E27FC236}">
                  <a16:creationId xmlns:a16="http://schemas.microsoft.com/office/drawing/2014/main" id="{5B675945-59CB-4A38-9280-AB4DCCD3A3FF}"/>
                </a:ext>
              </a:extLst>
            </p:cNvPr>
            <p:cNvSpPr/>
            <p:nvPr/>
          </p:nvSpPr>
          <p:spPr>
            <a:xfrm>
              <a:off x="773292" y="957984"/>
              <a:ext cx="699946" cy="914409"/>
            </a:xfrm>
            <a:custGeom>
              <a:avLst/>
              <a:gdLst/>
              <a:ahLst/>
              <a:cxnLst/>
              <a:rect l="l" t="t" r="r" b="b"/>
              <a:pathLst>
                <a:path w="21188" h="27680" extrusionOk="0">
                  <a:moveTo>
                    <a:pt x="1679" y="1"/>
                  </a:moveTo>
                  <a:cubicBezTo>
                    <a:pt x="761" y="1"/>
                    <a:pt x="0" y="761"/>
                    <a:pt x="0" y="1679"/>
                  </a:cubicBezTo>
                  <a:lnTo>
                    <a:pt x="0" y="25969"/>
                  </a:lnTo>
                  <a:cubicBezTo>
                    <a:pt x="0" y="26919"/>
                    <a:pt x="761" y="27679"/>
                    <a:pt x="1679" y="27679"/>
                  </a:cubicBezTo>
                  <a:lnTo>
                    <a:pt x="19509" y="27679"/>
                  </a:lnTo>
                  <a:cubicBezTo>
                    <a:pt x="20427" y="27679"/>
                    <a:pt x="21187" y="26919"/>
                    <a:pt x="21187" y="25969"/>
                  </a:cubicBezTo>
                  <a:lnTo>
                    <a:pt x="21187" y="1679"/>
                  </a:lnTo>
                  <a:cubicBezTo>
                    <a:pt x="21187" y="761"/>
                    <a:pt x="20427" y="1"/>
                    <a:pt x="19509" y="1"/>
                  </a:cubicBezTo>
                  <a:close/>
                </a:path>
              </a:pathLst>
            </a:custGeom>
            <a:solidFill>
              <a:srgbClr val="30475E"/>
            </a:solidFill>
            <a:ln>
              <a:noFill/>
            </a:ln>
          </p:spPr>
          <p:txBody>
            <a:bodyPr spcFirstLastPara="1" wrap="square" lIns="51427" tIns="51427" rIns="51427" bIns="51427" anchor="ctr" anchorCtr="0">
              <a:noAutofit/>
            </a:bodyPr>
            <a:lstStyle/>
            <a:p>
              <a:endParaRPr sz="788"/>
            </a:p>
          </p:txBody>
        </p:sp>
        <p:sp>
          <p:nvSpPr>
            <p:cNvPr id="35" name="Google Shape;2568;p29">
              <a:extLst>
                <a:ext uri="{FF2B5EF4-FFF2-40B4-BE49-F238E27FC236}">
                  <a16:creationId xmlns:a16="http://schemas.microsoft.com/office/drawing/2014/main" id="{4B795C75-31DE-4754-8D3F-872D3F4C652A}"/>
                </a:ext>
              </a:extLst>
            </p:cNvPr>
            <p:cNvSpPr/>
            <p:nvPr/>
          </p:nvSpPr>
          <p:spPr>
            <a:xfrm>
              <a:off x="1082962" y="1765624"/>
              <a:ext cx="80605" cy="80605"/>
            </a:xfrm>
            <a:custGeom>
              <a:avLst/>
              <a:gdLst/>
              <a:ahLst/>
              <a:cxnLst/>
              <a:rect l="l" t="t" r="r" b="b"/>
              <a:pathLst>
                <a:path w="2440" h="2440" extrusionOk="0">
                  <a:moveTo>
                    <a:pt x="1204" y="1"/>
                  </a:moveTo>
                  <a:cubicBezTo>
                    <a:pt x="539" y="1"/>
                    <a:pt x="1" y="539"/>
                    <a:pt x="1" y="1204"/>
                  </a:cubicBezTo>
                  <a:cubicBezTo>
                    <a:pt x="1" y="1869"/>
                    <a:pt x="539" y="2439"/>
                    <a:pt x="1204" y="2439"/>
                  </a:cubicBezTo>
                  <a:cubicBezTo>
                    <a:pt x="1869" y="2439"/>
                    <a:pt x="2439" y="1869"/>
                    <a:pt x="2439" y="1204"/>
                  </a:cubicBezTo>
                  <a:cubicBezTo>
                    <a:pt x="2439" y="539"/>
                    <a:pt x="1869" y="1"/>
                    <a:pt x="1204" y="1"/>
                  </a:cubicBezTo>
                  <a:close/>
                </a:path>
              </a:pathLst>
            </a:custGeom>
            <a:solidFill>
              <a:srgbClr val="263C4C"/>
            </a:solidFill>
            <a:ln>
              <a:noFill/>
            </a:ln>
          </p:spPr>
          <p:txBody>
            <a:bodyPr spcFirstLastPara="1" wrap="square" lIns="51427" tIns="51427" rIns="51427" bIns="51427" anchor="ctr" anchorCtr="0">
              <a:noAutofit/>
            </a:bodyPr>
            <a:lstStyle/>
            <a:p>
              <a:endParaRPr sz="788"/>
            </a:p>
          </p:txBody>
        </p:sp>
        <p:sp>
          <p:nvSpPr>
            <p:cNvPr id="36" name="Google Shape;2569;p29">
              <a:extLst>
                <a:ext uri="{FF2B5EF4-FFF2-40B4-BE49-F238E27FC236}">
                  <a16:creationId xmlns:a16="http://schemas.microsoft.com/office/drawing/2014/main" id="{706C9D68-C553-4618-8DC8-2141679EB22F}"/>
                </a:ext>
              </a:extLst>
            </p:cNvPr>
            <p:cNvSpPr/>
            <p:nvPr/>
          </p:nvSpPr>
          <p:spPr>
            <a:xfrm>
              <a:off x="826643" y="1018670"/>
              <a:ext cx="593209" cy="725019"/>
            </a:xfrm>
            <a:custGeom>
              <a:avLst/>
              <a:gdLst/>
              <a:ahLst/>
              <a:cxnLst/>
              <a:rect l="l" t="t" r="r" b="b"/>
              <a:pathLst>
                <a:path w="17957" h="21947" extrusionOk="0">
                  <a:moveTo>
                    <a:pt x="887" y="0"/>
                  </a:moveTo>
                  <a:cubicBezTo>
                    <a:pt x="381" y="0"/>
                    <a:pt x="1" y="412"/>
                    <a:pt x="1" y="887"/>
                  </a:cubicBezTo>
                  <a:lnTo>
                    <a:pt x="1" y="21028"/>
                  </a:lnTo>
                  <a:cubicBezTo>
                    <a:pt x="1" y="21535"/>
                    <a:pt x="381" y="21947"/>
                    <a:pt x="887" y="21947"/>
                  </a:cubicBezTo>
                  <a:lnTo>
                    <a:pt x="17070" y="21947"/>
                  </a:lnTo>
                  <a:cubicBezTo>
                    <a:pt x="17577" y="21947"/>
                    <a:pt x="17957" y="21535"/>
                    <a:pt x="17957" y="21028"/>
                  </a:cubicBezTo>
                  <a:lnTo>
                    <a:pt x="17957" y="887"/>
                  </a:lnTo>
                  <a:cubicBezTo>
                    <a:pt x="17957" y="412"/>
                    <a:pt x="17577" y="0"/>
                    <a:pt x="17070" y="0"/>
                  </a:cubicBezTo>
                  <a:close/>
                </a:path>
              </a:pathLst>
            </a:custGeom>
            <a:solidFill>
              <a:srgbClr val="EEEEEE"/>
            </a:solidFill>
            <a:ln>
              <a:noFill/>
            </a:ln>
          </p:spPr>
          <p:txBody>
            <a:bodyPr spcFirstLastPara="1" wrap="square" lIns="51427" tIns="51427" rIns="51427" bIns="51427" anchor="ctr" anchorCtr="0">
              <a:noAutofit/>
            </a:bodyPr>
            <a:lstStyle/>
            <a:p>
              <a:endParaRPr sz="788"/>
            </a:p>
          </p:txBody>
        </p:sp>
        <p:sp>
          <p:nvSpPr>
            <p:cNvPr id="37" name="Google Shape;2570;p29">
              <a:extLst>
                <a:ext uri="{FF2B5EF4-FFF2-40B4-BE49-F238E27FC236}">
                  <a16:creationId xmlns:a16="http://schemas.microsoft.com/office/drawing/2014/main" id="{AE99161F-6502-4E1B-8794-6021A1BCD99F}"/>
                </a:ext>
              </a:extLst>
            </p:cNvPr>
            <p:cNvSpPr/>
            <p:nvPr/>
          </p:nvSpPr>
          <p:spPr>
            <a:xfrm>
              <a:off x="907216" y="1196894"/>
              <a:ext cx="432098" cy="380101"/>
            </a:xfrm>
            <a:custGeom>
              <a:avLst/>
              <a:gdLst/>
              <a:ahLst/>
              <a:cxnLst/>
              <a:rect l="l" t="t" r="r" b="b"/>
              <a:pathLst>
                <a:path w="13080" h="11506" extrusionOk="0">
                  <a:moveTo>
                    <a:pt x="6528" y="0"/>
                  </a:moveTo>
                  <a:cubicBezTo>
                    <a:pt x="5798" y="0"/>
                    <a:pt x="5056" y="139"/>
                    <a:pt x="4339" y="432"/>
                  </a:cubicBezTo>
                  <a:cubicBezTo>
                    <a:pt x="1394" y="1668"/>
                    <a:pt x="0" y="5024"/>
                    <a:pt x="1235" y="7970"/>
                  </a:cubicBezTo>
                  <a:cubicBezTo>
                    <a:pt x="2145" y="10172"/>
                    <a:pt x="4285" y="11506"/>
                    <a:pt x="6548" y="11506"/>
                  </a:cubicBezTo>
                  <a:cubicBezTo>
                    <a:pt x="7279" y="11506"/>
                    <a:pt x="8022" y="11367"/>
                    <a:pt x="8741" y="11073"/>
                  </a:cubicBezTo>
                  <a:cubicBezTo>
                    <a:pt x="11686" y="9838"/>
                    <a:pt x="13079" y="6481"/>
                    <a:pt x="11844" y="3568"/>
                  </a:cubicBezTo>
                  <a:cubicBezTo>
                    <a:pt x="10934" y="1340"/>
                    <a:pt x="8792" y="0"/>
                    <a:pt x="6528" y="0"/>
                  </a:cubicBezTo>
                  <a:close/>
                </a:path>
              </a:pathLst>
            </a:custGeom>
            <a:solidFill>
              <a:srgbClr val="FFFFFF"/>
            </a:solidFill>
            <a:ln>
              <a:noFill/>
            </a:ln>
          </p:spPr>
          <p:txBody>
            <a:bodyPr spcFirstLastPara="1" wrap="square" lIns="51427" tIns="51427" rIns="51427" bIns="51427" anchor="ctr" anchorCtr="0">
              <a:noAutofit/>
            </a:bodyPr>
            <a:lstStyle/>
            <a:p>
              <a:endParaRPr sz="788"/>
            </a:p>
          </p:txBody>
        </p:sp>
        <p:sp>
          <p:nvSpPr>
            <p:cNvPr id="38" name="Google Shape;2571;p29">
              <a:extLst>
                <a:ext uri="{FF2B5EF4-FFF2-40B4-BE49-F238E27FC236}">
                  <a16:creationId xmlns:a16="http://schemas.microsoft.com/office/drawing/2014/main" id="{C142D303-C22B-416B-9D7E-BFB0940A733D}"/>
                </a:ext>
              </a:extLst>
            </p:cNvPr>
            <p:cNvSpPr/>
            <p:nvPr/>
          </p:nvSpPr>
          <p:spPr>
            <a:xfrm>
              <a:off x="1009723" y="1288202"/>
              <a:ext cx="227050" cy="206502"/>
            </a:xfrm>
            <a:custGeom>
              <a:avLst/>
              <a:gdLst/>
              <a:ahLst/>
              <a:cxnLst/>
              <a:rect l="l" t="t" r="r" b="b"/>
              <a:pathLst>
                <a:path w="6873" h="6251" extrusionOk="0">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spcFirstLastPara="1" wrap="square" lIns="51427" tIns="51427" rIns="51427" bIns="51427" anchor="ctr" anchorCtr="0">
              <a:noAutofit/>
            </a:bodyPr>
            <a:lstStyle/>
            <a:p>
              <a:endParaRPr sz="788"/>
            </a:p>
          </p:txBody>
        </p:sp>
      </p:grpSp>
      <p:grpSp>
        <p:nvGrpSpPr>
          <p:cNvPr id="50" name="Group 49">
            <a:extLst>
              <a:ext uri="{FF2B5EF4-FFF2-40B4-BE49-F238E27FC236}">
                <a16:creationId xmlns:a16="http://schemas.microsoft.com/office/drawing/2014/main" id="{6537483A-0108-4C77-9C8F-EB162892D91B}"/>
              </a:ext>
            </a:extLst>
          </p:cNvPr>
          <p:cNvGrpSpPr/>
          <p:nvPr/>
        </p:nvGrpSpPr>
        <p:grpSpPr>
          <a:xfrm>
            <a:off x="3207509" y="1101847"/>
            <a:ext cx="3301431" cy="542390"/>
            <a:chOff x="4498129" y="3404095"/>
            <a:chExt cx="4188670" cy="747250"/>
          </a:xfrm>
        </p:grpSpPr>
        <p:sp>
          <p:nvSpPr>
            <p:cNvPr id="42" name="Google Shape;1429;p16">
              <a:extLst>
                <a:ext uri="{FF2B5EF4-FFF2-40B4-BE49-F238E27FC236}">
                  <a16:creationId xmlns:a16="http://schemas.microsoft.com/office/drawing/2014/main" id="{3DF1F151-8261-4E9C-8216-10FD5B19C625}"/>
                </a:ext>
              </a:extLst>
            </p:cNvPr>
            <p:cNvSpPr/>
            <p:nvPr/>
          </p:nvSpPr>
          <p:spPr>
            <a:xfrm>
              <a:off x="4498129" y="3404095"/>
              <a:ext cx="4188670" cy="747250"/>
            </a:xfrm>
            <a:custGeom>
              <a:avLst/>
              <a:gdLst/>
              <a:ahLst/>
              <a:cxnLst/>
              <a:rect l="l" t="t" r="r" b="b"/>
              <a:pathLst>
                <a:path w="130478" h="23277" extrusionOk="0">
                  <a:moveTo>
                    <a:pt x="37655" y="0"/>
                  </a:moveTo>
                  <a:cubicBezTo>
                    <a:pt x="35755" y="0"/>
                    <a:pt x="34235" y="1552"/>
                    <a:pt x="34235" y="3452"/>
                  </a:cubicBezTo>
                  <a:lnTo>
                    <a:pt x="34235" y="7886"/>
                  </a:lnTo>
                  <a:cubicBezTo>
                    <a:pt x="34184" y="10056"/>
                    <a:pt x="32677" y="11243"/>
                    <a:pt x="31005" y="11243"/>
                  </a:cubicBezTo>
                  <a:cubicBezTo>
                    <a:pt x="29529" y="11243"/>
                    <a:pt x="27924" y="10318"/>
                    <a:pt x="27078" y="8329"/>
                  </a:cubicBezTo>
                  <a:cubicBezTo>
                    <a:pt x="25811" y="5384"/>
                    <a:pt x="22866" y="3325"/>
                    <a:pt x="19445" y="3325"/>
                  </a:cubicBezTo>
                  <a:cubicBezTo>
                    <a:pt x="16089" y="3325"/>
                    <a:pt x="13207" y="5289"/>
                    <a:pt x="11877" y="8139"/>
                  </a:cubicBezTo>
                  <a:cubicBezTo>
                    <a:pt x="10666" y="10420"/>
                    <a:pt x="8789" y="11315"/>
                    <a:pt x="7111" y="11315"/>
                  </a:cubicBezTo>
                  <a:cubicBezTo>
                    <a:pt x="6507" y="11315"/>
                    <a:pt x="5928" y="11199"/>
                    <a:pt x="5416" y="10989"/>
                  </a:cubicBezTo>
                  <a:cubicBezTo>
                    <a:pt x="5353" y="10957"/>
                    <a:pt x="5289" y="10926"/>
                    <a:pt x="5226" y="10926"/>
                  </a:cubicBezTo>
                  <a:cubicBezTo>
                    <a:pt x="5163" y="10894"/>
                    <a:pt x="5099" y="10862"/>
                    <a:pt x="5068" y="10831"/>
                  </a:cubicBezTo>
                  <a:cubicBezTo>
                    <a:pt x="5004" y="10799"/>
                    <a:pt x="4909" y="10767"/>
                    <a:pt x="4846" y="10736"/>
                  </a:cubicBezTo>
                  <a:cubicBezTo>
                    <a:pt x="4846" y="10704"/>
                    <a:pt x="4846" y="10704"/>
                    <a:pt x="4846" y="10704"/>
                  </a:cubicBezTo>
                  <a:cubicBezTo>
                    <a:pt x="4339" y="10387"/>
                    <a:pt x="4086" y="10039"/>
                    <a:pt x="3833" y="9849"/>
                  </a:cubicBezTo>
                  <a:cubicBezTo>
                    <a:pt x="3421" y="9501"/>
                    <a:pt x="2914" y="9311"/>
                    <a:pt x="2344" y="9311"/>
                  </a:cubicBezTo>
                  <a:cubicBezTo>
                    <a:pt x="1046" y="9311"/>
                    <a:pt x="1" y="10356"/>
                    <a:pt x="1" y="11654"/>
                  </a:cubicBezTo>
                  <a:cubicBezTo>
                    <a:pt x="1" y="12953"/>
                    <a:pt x="1046" y="13998"/>
                    <a:pt x="2344" y="13998"/>
                  </a:cubicBezTo>
                  <a:cubicBezTo>
                    <a:pt x="2914" y="13998"/>
                    <a:pt x="3421" y="13776"/>
                    <a:pt x="3833" y="13428"/>
                  </a:cubicBezTo>
                  <a:cubicBezTo>
                    <a:pt x="4086" y="13238"/>
                    <a:pt x="4339" y="12889"/>
                    <a:pt x="4846" y="12573"/>
                  </a:cubicBezTo>
                  <a:cubicBezTo>
                    <a:pt x="4909" y="12541"/>
                    <a:pt x="4973" y="12478"/>
                    <a:pt x="5068" y="12446"/>
                  </a:cubicBezTo>
                  <a:cubicBezTo>
                    <a:pt x="5099" y="12414"/>
                    <a:pt x="5163" y="12414"/>
                    <a:pt x="5226" y="12383"/>
                  </a:cubicBezTo>
                  <a:cubicBezTo>
                    <a:pt x="5289" y="12351"/>
                    <a:pt x="5353" y="12319"/>
                    <a:pt x="5416" y="12288"/>
                  </a:cubicBezTo>
                  <a:cubicBezTo>
                    <a:pt x="5925" y="12087"/>
                    <a:pt x="6500" y="11975"/>
                    <a:pt x="7101" y="11975"/>
                  </a:cubicBezTo>
                  <a:cubicBezTo>
                    <a:pt x="8781" y="11975"/>
                    <a:pt x="10664" y="12852"/>
                    <a:pt x="11877" y="15138"/>
                  </a:cubicBezTo>
                  <a:cubicBezTo>
                    <a:pt x="13207" y="17988"/>
                    <a:pt x="16089" y="19983"/>
                    <a:pt x="19445" y="19983"/>
                  </a:cubicBezTo>
                  <a:cubicBezTo>
                    <a:pt x="22866" y="19983"/>
                    <a:pt x="25811" y="17893"/>
                    <a:pt x="27078" y="14948"/>
                  </a:cubicBezTo>
                  <a:cubicBezTo>
                    <a:pt x="27924" y="12958"/>
                    <a:pt x="29522" y="12034"/>
                    <a:pt x="30994" y="12034"/>
                  </a:cubicBezTo>
                  <a:cubicBezTo>
                    <a:pt x="32662" y="12034"/>
                    <a:pt x="34168" y="13221"/>
                    <a:pt x="34235" y="15391"/>
                  </a:cubicBezTo>
                  <a:lnTo>
                    <a:pt x="34235" y="19856"/>
                  </a:lnTo>
                  <a:cubicBezTo>
                    <a:pt x="34235" y="21725"/>
                    <a:pt x="35755" y="23277"/>
                    <a:pt x="37655" y="23277"/>
                  </a:cubicBezTo>
                  <a:lnTo>
                    <a:pt x="127025" y="23277"/>
                  </a:lnTo>
                  <a:cubicBezTo>
                    <a:pt x="128925" y="23277"/>
                    <a:pt x="130477" y="21725"/>
                    <a:pt x="130477" y="19856"/>
                  </a:cubicBezTo>
                  <a:lnTo>
                    <a:pt x="130477" y="3452"/>
                  </a:lnTo>
                  <a:cubicBezTo>
                    <a:pt x="130477" y="1552"/>
                    <a:pt x="128925" y="0"/>
                    <a:pt x="127025" y="0"/>
                  </a:cubicBezTo>
                  <a:close/>
                </a:path>
              </a:pathLst>
            </a:custGeom>
            <a:solidFill>
              <a:srgbClr val="30475E"/>
            </a:solidFill>
            <a:ln>
              <a:noFill/>
            </a:ln>
          </p:spPr>
          <p:txBody>
            <a:bodyPr spcFirstLastPara="1" wrap="square" lIns="51427" tIns="51427" rIns="51427" bIns="51427" anchor="ctr" anchorCtr="0">
              <a:noAutofit/>
            </a:bodyPr>
            <a:lstStyle/>
            <a:p>
              <a:endParaRPr sz="1125"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43" name="Google Shape;1430;p16">
              <a:extLst>
                <a:ext uri="{FF2B5EF4-FFF2-40B4-BE49-F238E27FC236}">
                  <a16:creationId xmlns:a16="http://schemas.microsoft.com/office/drawing/2014/main" id="{96DF68D7-9CA3-4B79-9D27-96D1DE1E7565}"/>
                </a:ext>
              </a:extLst>
            </p:cNvPr>
            <p:cNvSpPr/>
            <p:nvPr/>
          </p:nvSpPr>
          <p:spPr>
            <a:xfrm>
              <a:off x="4903777" y="3558605"/>
              <a:ext cx="437204" cy="438231"/>
            </a:xfrm>
            <a:custGeom>
              <a:avLst/>
              <a:gdLst/>
              <a:ahLst/>
              <a:cxnLst/>
              <a:rect l="l" t="t" r="r" b="b"/>
              <a:pathLst>
                <a:path w="13619" h="13651" extrusionOk="0">
                  <a:moveTo>
                    <a:pt x="13618" y="6841"/>
                  </a:moveTo>
                  <a:cubicBezTo>
                    <a:pt x="13618" y="10610"/>
                    <a:pt x="10578" y="13650"/>
                    <a:pt x="6809" y="13650"/>
                  </a:cubicBezTo>
                  <a:cubicBezTo>
                    <a:pt x="3041" y="13650"/>
                    <a:pt x="1" y="10610"/>
                    <a:pt x="1" y="6841"/>
                  </a:cubicBezTo>
                  <a:cubicBezTo>
                    <a:pt x="1" y="3073"/>
                    <a:pt x="3041" y="1"/>
                    <a:pt x="6809" y="1"/>
                  </a:cubicBezTo>
                  <a:cubicBezTo>
                    <a:pt x="10578" y="1"/>
                    <a:pt x="13618" y="3073"/>
                    <a:pt x="13618" y="6841"/>
                  </a:cubicBezTo>
                  <a:close/>
                </a:path>
              </a:pathLst>
            </a:custGeom>
            <a:solidFill>
              <a:srgbClr val="FAFAFA"/>
            </a:solidFill>
            <a:ln>
              <a:noFill/>
            </a:ln>
          </p:spPr>
          <p:txBody>
            <a:bodyPr spcFirstLastPara="1" wrap="square" lIns="51427" tIns="51427" rIns="51427" bIns="51427" anchor="ctr" anchorCtr="0">
              <a:noAutofit/>
            </a:bodyPr>
            <a:lstStyle/>
            <a:p>
              <a:endParaRPr sz="1125" b="1">
                <a:solidFill>
                  <a:schemeClr val="tx2">
                    <a:lumMod val="50000"/>
                  </a:schemeClr>
                </a:solidFill>
                <a:latin typeface="Times New Roman" panose="02020603050405020304" pitchFamily="18" charset="0"/>
                <a:cs typeface="Times New Roman" panose="02020603050405020304" pitchFamily="18" charset="0"/>
              </a:endParaRPr>
            </a:p>
          </p:txBody>
        </p:sp>
        <p:sp>
          <p:nvSpPr>
            <p:cNvPr id="44" name="Google Shape;1444;p16">
              <a:extLst>
                <a:ext uri="{FF2B5EF4-FFF2-40B4-BE49-F238E27FC236}">
                  <a16:creationId xmlns:a16="http://schemas.microsoft.com/office/drawing/2014/main" id="{FB57FBB7-3FD2-47F0-92DA-A435CB522BD4}"/>
                </a:ext>
              </a:extLst>
            </p:cNvPr>
            <p:cNvSpPr/>
            <p:nvPr/>
          </p:nvSpPr>
          <p:spPr>
            <a:xfrm>
              <a:off x="5195557" y="3662296"/>
              <a:ext cx="48828" cy="183048"/>
            </a:xfrm>
            <a:custGeom>
              <a:avLst/>
              <a:gdLst/>
              <a:ahLst/>
              <a:cxnLst/>
              <a:rect l="l" t="t" r="r" b="b"/>
              <a:pathLst>
                <a:path w="1521" h="5702" fill="none" extrusionOk="0">
                  <a:moveTo>
                    <a:pt x="286" y="64"/>
                  </a:moveTo>
                  <a:cubicBezTo>
                    <a:pt x="222" y="1"/>
                    <a:pt x="127" y="1"/>
                    <a:pt x="64" y="64"/>
                  </a:cubicBezTo>
                  <a:cubicBezTo>
                    <a:pt x="1" y="128"/>
                    <a:pt x="1" y="254"/>
                    <a:pt x="64" y="286"/>
                  </a:cubicBezTo>
                  <a:cubicBezTo>
                    <a:pt x="792" y="951"/>
                    <a:pt x="1204" y="1901"/>
                    <a:pt x="1204" y="2851"/>
                  </a:cubicBezTo>
                  <a:cubicBezTo>
                    <a:pt x="1204" y="3833"/>
                    <a:pt x="792" y="4783"/>
                    <a:pt x="64" y="5416"/>
                  </a:cubicBezTo>
                  <a:cubicBezTo>
                    <a:pt x="1" y="5480"/>
                    <a:pt x="1" y="5606"/>
                    <a:pt x="64" y="5670"/>
                  </a:cubicBezTo>
                  <a:cubicBezTo>
                    <a:pt x="96" y="5701"/>
                    <a:pt x="127" y="5701"/>
                    <a:pt x="159" y="5701"/>
                  </a:cubicBezTo>
                  <a:cubicBezTo>
                    <a:pt x="222" y="5701"/>
                    <a:pt x="254" y="5701"/>
                    <a:pt x="286" y="5670"/>
                  </a:cubicBezTo>
                  <a:cubicBezTo>
                    <a:pt x="1077" y="4941"/>
                    <a:pt x="1521" y="3928"/>
                    <a:pt x="1521" y="2851"/>
                  </a:cubicBezTo>
                  <a:cubicBezTo>
                    <a:pt x="1521" y="1806"/>
                    <a:pt x="1077" y="761"/>
                    <a:pt x="286" y="64"/>
                  </a:cubicBezTo>
                  <a:close/>
                </a:path>
              </a:pathLst>
            </a:custGeom>
            <a:noFill/>
            <a:ln w="2375" cap="flat" cmpd="sng">
              <a:solidFill>
                <a:srgbClr val="30475E"/>
              </a:solidFill>
              <a:prstDash val="solid"/>
              <a:miter lim="31669"/>
              <a:headEnd type="none" w="sm" len="sm"/>
              <a:tailEnd type="none" w="sm" len="sm"/>
            </a:ln>
          </p:spPr>
          <p:txBody>
            <a:bodyPr spcFirstLastPara="1" wrap="square" lIns="51427" tIns="51427" rIns="51427" bIns="51427" anchor="ctr" anchorCtr="0">
              <a:noAutofit/>
            </a:bodyPr>
            <a:lstStyle/>
            <a:p>
              <a:endParaRPr sz="1125" b="1">
                <a:solidFill>
                  <a:schemeClr val="tx2">
                    <a:lumMod val="50000"/>
                  </a:schemeClr>
                </a:solidFill>
                <a:latin typeface="Times New Roman" panose="02020603050405020304" pitchFamily="18" charset="0"/>
                <a:cs typeface="Times New Roman" panose="02020603050405020304" pitchFamily="18" charset="0"/>
              </a:endParaRPr>
            </a:p>
          </p:txBody>
        </p:sp>
        <p:sp>
          <p:nvSpPr>
            <p:cNvPr id="45" name="Google Shape;1446;p16">
              <a:extLst>
                <a:ext uri="{FF2B5EF4-FFF2-40B4-BE49-F238E27FC236}">
                  <a16:creationId xmlns:a16="http://schemas.microsoft.com/office/drawing/2014/main" id="{5D9F1AA3-8574-418C-A1FE-AFF12B51EB4E}"/>
                </a:ext>
              </a:extLst>
            </p:cNvPr>
            <p:cNvSpPr/>
            <p:nvPr/>
          </p:nvSpPr>
          <p:spPr>
            <a:xfrm>
              <a:off x="5000374" y="3662296"/>
              <a:ext cx="48828" cy="183048"/>
            </a:xfrm>
            <a:custGeom>
              <a:avLst/>
              <a:gdLst/>
              <a:ahLst/>
              <a:cxnLst/>
              <a:rect l="l" t="t" r="r" b="b"/>
              <a:pathLst>
                <a:path w="1521" h="5702" fill="none" extrusionOk="0">
                  <a:moveTo>
                    <a:pt x="317" y="2851"/>
                  </a:moveTo>
                  <a:cubicBezTo>
                    <a:pt x="317" y="1901"/>
                    <a:pt x="729" y="951"/>
                    <a:pt x="1457" y="286"/>
                  </a:cubicBezTo>
                  <a:cubicBezTo>
                    <a:pt x="1520" y="254"/>
                    <a:pt x="1520" y="128"/>
                    <a:pt x="1457" y="64"/>
                  </a:cubicBezTo>
                  <a:cubicBezTo>
                    <a:pt x="1394" y="1"/>
                    <a:pt x="1299" y="1"/>
                    <a:pt x="1235" y="64"/>
                  </a:cubicBezTo>
                  <a:cubicBezTo>
                    <a:pt x="444" y="793"/>
                    <a:pt x="0" y="1806"/>
                    <a:pt x="0" y="2851"/>
                  </a:cubicBezTo>
                  <a:cubicBezTo>
                    <a:pt x="0" y="3928"/>
                    <a:pt x="444" y="4941"/>
                    <a:pt x="1235" y="5670"/>
                  </a:cubicBezTo>
                  <a:cubicBezTo>
                    <a:pt x="1267" y="5701"/>
                    <a:pt x="1299" y="5701"/>
                    <a:pt x="1362" y="5701"/>
                  </a:cubicBezTo>
                  <a:cubicBezTo>
                    <a:pt x="1394" y="5701"/>
                    <a:pt x="1425" y="5701"/>
                    <a:pt x="1457" y="5670"/>
                  </a:cubicBezTo>
                  <a:cubicBezTo>
                    <a:pt x="1520" y="5606"/>
                    <a:pt x="1520" y="5480"/>
                    <a:pt x="1457" y="5448"/>
                  </a:cubicBezTo>
                  <a:cubicBezTo>
                    <a:pt x="729" y="4783"/>
                    <a:pt x="317" y="3833"/>
                    <a:pt x="317" y="2851"/>
                  </a:cubicBezTo>
                  <a:close/>
                </a:path>
              </a:pathLst>
            </a:custGeom>
            <a:noFill/>
            <a:ln w="2375" cap="flat" cmpd="sng">
              <a:solidFill>
                <a:srgbClr val="30475E"/>
              </a:solidFill>
              <a:prstDash val="solid"/>
              <a:miter lim="31669"/>
              <a:headEnd type="none" w="sm" len="sm"/>
              <a:tailEnd type="none" w="sm" len="sm"/>
            </a:ln>
          </p:spPr>
          <p:txBody>
            <a:bodyPr spcFirstLastPara="1" wrap="square" lIns="51427" tIns="51427" rIns="51427" bIns="51427" anchor="ctr" anchorCtr="0">
              <a:noAutofit/>
            </a:bodyPr>
            <a:lstStyle/>
            <a:p>
              <a:endParaRPr sz="1125" b="1">
                <a:solidFill>
                  <a:schemeClr val="tx2">
                    <a:lumMod val="50000"/>
                  </a:schemeClr>
                </a:solidFill>
                <a:latin typeface="Times New Roman" panose="02020603050405020304" pitchFamily="18" charset="0"/>
                <a:cs typeface="Times New Roman" panose="02020603050405020304" pitchFamily="18" charset="0"/>
              </a:endParaRPr>
            </a:p>
          </p:txBody>
        </p:sp>
        <p:sp>
          <p:nvSpPr>
            <p:cNvPr id="46" name="Google Shape;1447;p16">
              <a:extLst>
                <a:ext uri="{FF2B5EF4-FFF2-40B4-BE49-F238E27FC236}">
                  <a16:creationId xmlns:a16="http://schemas.microsoft.com/office/drawing/2014/main" id="{CAF7F0F4-0835-4F7C-A90A-2FDCCF85E883}"/>
                </a:ext>
              </a:extLst>
            </p:cNvPr>
            <p:cNvSpPr/>
            <p:nvPr/>
          </p:nvSpPr>
          <p:spPr>
            <a:xfrm>
              <a:off x="5071513" y="3703997"/>
              <a:ext cx="101701" cy="209468"/>
            </a:xfrm>
            <a:custGeom>
              <a:avLst/>
              <a:gdLst/>
              <a:ahLst/>
              <a:cxnLst/>
              <a:rect l="l" t="t" r="r" b="b"/>
              <a:pathLst>
                <a:path w="3168" h="6525" fill="none" extrusionOk="0">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moveTo>
                    <a:pt x="1901" y="2787"/>
                  </a:move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ubicBezTo>
                    <a:pt x="2281" y="317"/>
                    <a:pt x="2851" y="855"/>
                    <a:pt x="2851" y="1552"/>
                  </a:cubicBezTo>
                  <a:cubicBezTo>
                    <a:pt x="2851" y="2122"/>
                    <a:pt x="2471" y="2629"/>
                    <a:pt x="1901" y="2787"/>
                  </a:cubicBezTo>
                  <a:close/>
                </a:path>
              </a:pathLst>
            </a:custGeom>
            <a:noFill/>
            <a:ln w="2375" cap="flat" cmpd="sng">
              <a:solidFill>
                <a:srgbClr val="30475E"/>
              </a:solidFill>
              <a:prstDash val="solid"/>
              <a:miter lim="31669"/>
              <a:headEnd type="none" w="sm" len="sm"/>
              <a:tailEnd type="none" w="sm" len="sm"/>
            </a:ln>
          </p:spPr>
          <p:txBody>
            <a:bodyPr spcFirstLastPara="1" wrap="square" lIns="51427" tIns="51427" rIns="51427" bIns="51427" anchor="ctr" anchorCtr="0">
              <a:noAutofit/>
            </a:bodyPr>
            <a:lstStyle/>
            <a:p>
              <a:endParaRPr sz="1125" b="1">
                <a:solidFill>
                  <a:schemeClr val="tx2">
                    <a:lumMod val="50000"/>
                  </a:schemeClr>
                </a:solidFill>
                <a:latin typeface="Times New Roman" panose="02020603050405020304" pitchFamily="18" charset="0"/>
                <a:cs typeface="Times New Roman" panose="02020603050405020304" pitchFamily="18" charset="0"/>
              </a:endParaRPr>
            </a:p>
          </p:txBody>
        </p:sp>
        <p:sp>
          <p:nvSpPr>
            <p:cNvPr id="49" name="Google Shape;1432;p16">
              <a:extLst>
                <a:ext uri="{FF2B5EF4-FFF2-40B4-BE49-F238E27FC236}">
                  <a16:creationId xmlns:a16="http://schemas.microsoft.com/office/drawing/2014/main" id="{3F3D2F4A-52CE-4134-9810-E656E67D9338}"/>
                </a:ext>
              </a:extLst>
            </p:cNvPr>
            <p:cNvSpPr/>
            <p:nvPr/>
          </p:nvSpPr>
          <p:spPr>
            <a:xfrm>
              <a:off x="5688916" y="3479693"/>
              <a:ext cx="2897716" cy="627683"/>
            </a:xfrm>
            <a:custGeom>
              <a:avLst/>
              <a:gdLst/>
              <a:ahLst/>
              <a:cxnLst/>
              <a:rect l="l" t="t" r="r" b="b"/>
              <a:pathLst>
                <a:path w="93678" h="20681" extrusionOk="0">
                  <a:moveTo>
                    <a:pt x="2154" y="0"/>
                  </a:moveTo>
                  <a:cubicBezTo>
                    <a:pt x="982" y="0"/>
                    <a:pt x="1" y="982"/>
                    <a:pt x="1" y="2154"/>
                  </a:cubicBezTo>
                  <a:lnTo>
                    <a:pt x="1" y="18558"/>
                  </a:lnTo>
                  <a:cubicBezTo>
                    <a:pt x="1" y="19730"/>
                    <a:pt x="982" y="20680"/>
                    <a:pt x="2154" y="20680"/>
                  </a:cubicBezTo>
                  <a:lnTo>
                    <a:pt x="91524" y="20680"/>
                  </a:lnTo>
                  <a:cubicBezTo>
                    <a:pt x="92728" y="20680"/>
                    <a:pt x="93678" y="19730"/>
                    <a:pt x="93678" y="18558"/>
                  </a:cubicBezTo>
                  <a:lnTo>
                    <a:pt x="93678" y="2154"/>
                  </a:lnTo>
                  <a:cubicBezTo>
                    <a:pt x="93678" y="951"/>
                    <a:pt x="92728" y="0"/>
                    <a:pt x="91524" y="0"/>
                  </a:cubicBezTo>
                  <a:close/>
                </a:path>
              </a:pathLst>
            </a:custGeom>
            <a:solidFill>
              <a:srgbClr val="FFFFFF"/>
            </a:solidFill>
            <a:ln>
              <a:noFill/>
            </a:ln>
          </p:spPr>
          <p:txBody>
            <a:bodyPr spcFirstLastPara="1" wrap="square" lIns="51427" tIns="51427" rIns="51427" bIns="51427" anchor="ctr" anchorCtr="0">
              <a:noAutofit/>
            </a:bodyPr>
            <a:lstStyle/>
            <a:p>
              <a:pPr algn="ctr"/>
              <a:r>
                <a:rPr lang="en-US" sz="1400" b="1" dirty="0" err="1">
                  <a:solidFill>
                    <a:schemeClr val="tx1"/>
                  </a:solidFill>
                  <a:latin typeface="Times New Roman" panose="02020603050405020304" pitchFamily="18" charset="0"/>
                  <a:cs typeface="Times New Roman" panose="02020603050405020304" pitchFamily="18" charset="0"/>
                </a:rPr>
                <a:t>Tổng</a:t>
              </a:r>
              <a:r>
                <a:rPr lang="en-US" sz="1400" b="1" dirty="0">
                  <a:solidFill>
                    <a:schemeClr val="tx1"/>
                  </a:solidFill>
                  <a:latin typeface="Times New Roman" panose="02020603050405020304" pitchFamily="18" charset="0"/>
                  <a:cs typeface="Times New Roman" panose="02020603050405020304" pitchFamily="18" charset="0"/>
                </a:rPr>
                <a:t> </a:t>
              </a:r>
              <a:r>
                <a:rPr lang="en-US" sz="1400" b="1" dirty="0" err="1">
                  <a:solidFill>
                    <a:schemeClr val="tx1"/>
                  </a:solidFill>
                  <a:latin typeface="Times New Roman" panose="02020603050405020304" pitchFamily="18" charset="0"/>
                  <a:cs typeface="Times New Roman" panose="02020603050405020304" pitchFamily="18" charset="0"/>
                </a:rPr>
                <a:t>quan</a:t>
              </a:r>
              <a:r>
                <a:rPr lang="en-US" sz="1400" b="1" dirty="0">
                  <a:solidFill>
                    <a:schemeClr val="tx1"/>
                  </a:solidFill>
                  <a:latin typeface="Times New Roman" panose="02020603050405020304" pitchFamily="18" charset="0"/>
                  <a:cs typeface="Times New Roman" panose="02020603050405020304" pitchFamily="18" charset="0"/>
                </a:rPr>
                <a:t> </a:t>
              </a:r>
              <a:r>
                <a:rPr lang="en-US" sz="1400" b="1" dirty="0" err="1">
                  <a:solidFill>
                    <a:schemeClr val="tx1"/>
                  </a:solidFill>
                  <a:latin typeface="Times New Roman" panose="02020603050405020304" pitchFamily="18" charset="0"/>
                  <a:cs typeface="Times New Roman" panose="02020603050405020304" pitchFamily="18" charset="0"/>
                </a:rPr>
                <a:t>về</a:t>
              </a:r>
              <a:r>
                <a:rPr lang="en-US" sz="1400" b="1" dirty="0">
                  <a:solidFill>
                    <a:schemeClr val="tx1"/>
                  </a:solidFill>
                  <a:latin typeface="Times New Roman" panose="02020603050405020304" pitchFamily="18" charset="0"/>
                  <a:cs typeface="Times New Roman" panose="02020603050405020304" pitchFamily="18" charset="0"/>
                </a:rPr>
                <a:t> </a:t>
              </a:r>
              <a:r>
                <a:rPr lang="en-US" sz="1400" b="1" dirty="0" err="1">
                  <a:solidFill>
                    <a:schemeClr val="tx1"/>
                  </a:solidFill>
                  <a:latin typeface="Times New Roman" panose="02020603050405020304" pitchFamily="18" charset="0"/>
                  <a:cs typeface="Times New Roman" panose="02020603050405020304" pitchFamily="18" charset="0"/>
                </a:rPr>
                <a:t>đề</a:t>
              </a:r>
              <a:r>
                <a:rPr lang="en-US" sz="1400" b="1" dirty="0">
                  <a:solidFill>
                    <a:schemeClr val="tx1"/>
                  </a:solidFill>
                  <a:latin typeface="Times New Roman" panose="02020603050405020304" pitchFamily="18" charset="0"/>
                  <a:cs typeface="Times New Roman" panose="02020603050405020304" pitchFamily="18" charset="0"/>
                </a:rPr>
                <a:t> </a:t>
              </a:r>
              <a:r>
                <a:rPr lang="en-US" sz="1400" b="1" dirty="0" err="1">
                  <a:solidFill>
                    <a:schemeClr val="tx1"/>
                  </a:solidFill>
                  <a:latin typeface="Times New Roman" panose="02020603050405020304" pitchFamily="18" charset="0"/>
                  <a:cs typeface="Times New Roman" panose="02020603050405020304" pitchFamily="18" charset="0"/>
                </a:rPr>
                <a:t>tài</a:t>
              </a:r>
              <a:endParaRPr sz="1400" b="1" dirty="0">
                <a:solidFill>
                  <a:schemeClr val="tx1"/>
                </a:solidFill>
                <a:latin typeface="Times New Roman" panose="02020603050405020304" pitchFamily="18" charset="0"/>
                <a:cs typeface="Times New Roman" panose="02020603050405020304" pitchFamily="18" charset="0"/>
              </a:endParaRPr>
            </a:p>
          </p:txBody>
        </p:sp>
      </p:grpSp>
      <p:grpSp>
        <p:nvGrpSpPr>
          <p:cNvPr id="80" name="Group 79">
            <a:extLst>
              <a:ext uri="{FF2B5EF4-FFF2-40B4-BE49-F238E27FC236}">
                <a16:creationId xmlns:a16="http://schemas.microsoft.com/office/drawing/2014/main" id="{A04B1722-7ED1-43AB-A5DD-F25160987E8E}"/>
              </a:ext>
            </a:extLst>
          </p:cNvPr>
          <p:cNvGrpSpPr/>
          <p:nvPr/>
        </p:nvGrpSpPr>
        <p:grpSpPr>
          <a:xfrm>
            <a:off x="3190826" y="1824512"/>
            <a:ext cx="3301229" cy="542389"/>
            <a:chOff x="4597920" y="3039522"/>
            <a:chExt cx="5868852" cy="964247"/>
          </a:xfrm>
        </p:grpSpPr>
        <p:grpSp>
          <p:nvGrpSpPr>
            <p:cNvPr id="58" name="Group 57">
              <a:extLst>
                <a:ext uri="{FF2B5EF4-FFF2-40B4-BE49-F238E27FC236}">
                  <a16:creationId xmlns:a16="http://schemas.microsoft.com/office/drawing/2014/main" id="{B468FAC9-733A-4DE0-B585-DE4BB9253CD4}"/>
                </a:ext>
              </a:extLst>
            </p:cNvPr>
            <p:cNvGrpSpPr/>
            <p:nvPr/>
          </p:nvGrpSpPr>
          <p:grpSpPr>
            <a:xfrm>
              <a:off x="4597920" y="3039522"/>
              <a:ext cx="5868852" cy="964247"/>
              <a:chOff x="4633515" y="3376421"/>
              <a:chExt cx="4188670" cy="747250"/>
            </a:xfrm>
          </p:grpSpPr>
          <p:sp>
            <p:nvSpPr>
              <p:cNvPr id="51" name="Google Shape;430;p16">
                <a:extLst>
                  <a:ext uri="{FF2B5EF4-FFF2-40B4-BE49-F238E27FC236}">
                    <a16:creationId xmlns:a16="http://schemas.microsoft.com/office/drawing/2014/main" id="{C927E729-5A0F-4BA4-A203-55996CD575AD}"/>
                  </a:ext>
                </a:extLst>
              </p:cNvPr>
              <p:cNvSpPr/>
              <p:nvPr/>
            </p:nvSpPr>
            <p:spPr>
              <a:xfrm>
                <a:off x="4633515" y="3376421"/>
                <a:ext cx="4188670" cy="747250"/>
              </a:xfrm>
              <a:custGeom>
                <a:avLst/>
                <a:gdLst/>
                <a:ahLst/>
                <a:cxnLst/>
                <a:rect l="l" t="t" r="r" b="b"/>
                <a:pathLst>
                  <a:path w="130478" h="23277" extrusionOk="0">
                    <a:moveTo>
                      <a:pt x="37655" y="0"/>
                    </a:moveTo>
                    <a:cubicBezTo>
                      <a:pt x="35755" y="0"/>
                      <a:pt x="34235" y="1552"/>
                      <a:pt x="34235" y="3452"/>
                    </a:cubicBezTo>
                    <a:lnTo>
                      <a:pt x="34235" y="7886"/>
                    </a:lnTo>
                    <a:cubicBezTo>
                      <a:pt x="34184" y="10056"/>
                      <a:pt x="32677" y="11243"/>
                      <a:pt x="31005" y="11243"/>
                    </a:cubicBezTo>
                    <a:cubicBezTo>
                      <a:pt x="29529" y="11243"/>
                      <a:pt x="27924" y="10319"/>
                      <a:pt x="27078" y="8329"/>
                    </a:cubicBezTo>
                    <a:cubicBezTo>
                      <a:pt x="25811" y="5384"/>
                      <a:pt x="22866" y="3326"/>
                      <a:pt x="19445" y="3326"/>
                    </a:cubicBezTo>
                    <a:cubicBezTo>
                      <a:pt x="16089" y="3326"/>
                      <a:pt x="13207" y="5289"/>
                      <a:pt x="11877" y="8139"/>
                    </a:cubicBezTo>
                    <a:cubicBezTo>
                      <a:pt x="10666" y="10420"/>
                      <a:pt x="8789" y="11316"/>
                      <a:pt x="7111" y="11316"/>
                    </a:cubicBezTo>
                    <a:cubicBezTo>
                      <a:pt x="6507" y="11316"/>
                      <a:pt x="5928" y="11199"/>
                      <a:pt x="5416" y="10989"/>
                    </a:cubicBezTo>
                    <a:cubicBezTo>
                      <a:pt x="5353" y="10958"/>
                      <a:pt x="5289" y="10926"/>
                      <a:pt x="5226" y="10894"/>
                    </a:cubicBezTo>
                    <a:cubicBezTo>
                      <a:pt x="5163" y="10894"/>
                      <a:pt x="5099" y="10863"/>
                      <a:pt x="5068" y="10831"/>
                    </a:cubicBezTo>
                    <a:cubicBezTo>
                      <a:pt x="5004" y="10799"/>
                      <a:pt x="4909" y="10768"/>
                      <a:pt x="4846" y="10704"/>
                    </a:cubicBezTo>
                    <a:cubicBezTo>
                      <a:pt x="4339" y="10388"/>
                      <a:pt x="4086" y="10039"/>
                      <a:pt x="3833" y="9849"/>
                    </a:cubicBezTo>
                    <a:cubicBezTo>
                      <a:pt x="3421" y="9501"/>
                      <a:pt x="2914" y="9311"/>
                      <a:pt x="2344" y="9311"/>
                    </a:cubicBezTo>
                    <a:cubicBezTo>
                      <a:pt x="1046" y="9311"/>
                      <a:pt x="1" y="10356"/>
                      <a:pt x="1" y="11654"/>
                    </a:cubicBezTo>
                    <a:cubicBezTo>
                      <a:pt x="1" y="12921"/>
                      <a:pt x="1046" y="13966"/>
                      <a:pt x="2344" y="13966"/>
                    </a:cubicBezTo>
                    <a:cubicBezTo>
                      <a:pt x="2914" y="13966"/>
                      <a:pt x="3421" y="13776"/>
                      <a:pt x="3833" y="13428"/>
                    </a:cubicBezTo>
                    <a:cubicBezTo>
                      <a:pt x="4086" y="13238"/>
                      <a:pt x="4339" y="12890"/>
                      <a:pt x="4846" y="12573"/>
                    </a:cubicBezTo>
                    <a:cubicBezTo>
                      <a:pt x="4909" y="12541"/>
                      <a:pt x="4973" y="12478"/>
                      <a:pt x="5068" y="12446"/>
                    </a:cubicBezTo>
                    <a:cubicBezTo>
                      <a:pt x="5099" y="12415"/>
                      <a:pt x="5163" y="12383"/>
                      <a:pt x="5226" y="12383"/>
                    </a:cubicBezTo>
                    <a:cubicBezTo>
                      <a:pt x="5289" y="12351"/>
                      <a:pt x="5353" y="12320"/>
                      <a:pt x="5416" y="12288"/>
                    </a:cubicBezTo>
                    <a:cubicBezTo>
                      <a:pt x="5928" y="12078"/>
                      <a:pt x="6507" y="11962"/>
                      <a:pt x="7111" y="11962"/>
                    </a:cubicBezTo>
                    <a:cubicBezTo>
                      <a:pt x="8789" y="11962"/>
                      <a:pt x="10666" y="12857"/>
                      <a:pt x="11877" y="15138"/>
                    </a:cubicBezTo>
                    <a:cubicBezTo>
                      <a:pt x="13207" y="17988"/>
                      <a:pt x="16089" y="19983"/>
                      <a:pt x="19445" y="19983"/>
                    </a:cubicBezTo>
                    <a:cubicBezTo>
                      <a:pt x="22866" y="19983"/>
                      <a:pt x="25811" y="17893"/>
                      <a:pt x="27078" y="14948"/>
                    </a:cubicBezTo>
                    <a:cubicBezTo>
                      <a:pt x="27924" y="12959"/>
                      <a:pt x="29522" y="12034"/>
                      <a:pt x="30994" y="12034"/>
                    </a:cubicBezTo>
                    <a:cubicBezTo>
                      <a:pt x="32662" y="12034"/>
                      <a:pt x="34168" y="13221"/>
                      <a:pt x="34235" y="15391"/>
                    </a:cubicBezTo>
                    <a:lnTo>
                      <a:pt x="34235" y="19825"/>
                    </a:lnTo>
                    <a:cubicBezTo>
                      <a:pt x="34235" y="21725"/>
                      <a:pt x="35755" y="23277"/>
                      <a:pt x="37655" y="23277"/>
                    </a:cubicBezTo>
                    <a:lnTo>
                      <a:pt x="127025" y="23277"/>
                    </a:lnTo>
                    <a:cubicBezTo>
                      <a:pt x="128925" y="23277"/>
                      <a:pt x="130477" y="21725"/>
                      <a:pt x="130477" y="19825"/>
                    </a:cubicBezTo>
                    <a:lnTo>
                      <a:pt x="130477" y="3452"/>
                    </a:lnTo>
                    <a:cubicBezTo>
                      <a:pt x="130477" y="1552"/>
                      <a:pt x="128925" y="0"/>
                      <a:pt x="127025" y="0"/>
                    </a:cubicBezTo>
                    <a:close/>
                  </a:path>
                </a:pathLst>
              </a:custGeom>
              <a:solidFill>
                <a:srgbClr val="CECECE"/>
              </a:solidFill>
              <a:ln>
                <a:noFill/>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sp>
            <p:nvSpPr>
              <p:cNvPr id="56" name="Google Shape;431;p16">
                <a:extLst>
                  <a:ext uri="{FF2B5EF4-FFF2-40B4-BE49-F238E27FC236}">
                    <a16:creationId xmlns:a16="http://schemas.microsoft.com/office/drawing/2014/main" id="{0FD54ABA-70D7-44D2-B2CD-E2F3469968E5}"/>
                  </a:ext>
                </a:extLst>
              </p:cNvPr>
              <p:cNvSpPr/>
              <p:nvPr/>
            </p:nvSpPr>
            <p:spPr>
              <a:xfrm>
                <a:off x="5038119" y="3543935"/>
                <a:ext cx="437204" cy="438199"/>
              </a:xfrm>
              <a:custGeom>
                <a:avLst/>
                <a:gdLst/>
                <a:ahLst/>
                <a:cxnLst/>
                <a:rect l="l" t="t" r="r" b="b"/>
                <a:pathLst>
                  <a:path w="13619" h="13650" extrusionOk="0">
                    <a:moveTo>
                      <a:pt x="6809" y="0"/>
                    </a:moveTo>
                    <a:cubicBezTo>
                      <a:pt x="3041" y="0"/>
                      <a:pt x="1" y="3040"/>
                      <a:pt x="1" y="6809"/>
                    </a:cubicBezTo>
                    <a:cubicBezTo>
                      <a:pt x="1" y="10577"/>
                      <a:pt x="3041" y="13649"/>
                      <a:pt x="6809" y="13649"/>
                    </a:cubicBezTo>
                    <a:cubicBezTo>
                      <a:pt x="10578" y="13649"/>
                      <a:pt x="13618" y="10577"/>
                      <a:pt x="13618" y="6809"/>
                    </a:cubicBezTo>
                    <a:cubicBezTo>
                      <a:pt x="13618" y="3040"/>
                      <a:pt x="10578" y="0"/>
                      <a:pt x="6809" y="0"/>
                    </a:cubicBezTo>
                    <a:close/>
                  </a:path>
                </a:pathLst>
              </a:custGeom>
              <a:solidFill>
                <a:srgbClr val="FFFFFF"/>
              </a:solidFill>
              <a:ln>
                <a:noFill/>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sp>
            <p:nvSpPr>
              <p:cNvPr id="57" name="Google Shape;1455;p16">
                <a:extLst>
                  <a:ext uri="{FF2B5EF4-FFF2-40B4-BE49-F238E27FC236}">
                    <a16:creationId xmlns:a16="http://schemas.microsoft.com/office/drawing/2014/main" id="{29747369-31D6-4C26-BF52-EC0EED5FED63}"/>
                  </a:ext>
                </a:extLst>
              </p:cNvPr>
              <p:cNvSpPr/>
              <p:nvPr/>
            </p:nvSpPr>
            <p:spPr>
              <a:xfrm>
                <a:off x="5107268" y="3613051"/>
                <a:ext cx="298906" cy="294861"/>
              </a:xfrm>
              <a:custGeom>
                <a:avLst/>
                <a:gdLst/>
                <a:ahLst/>
                <a:cxnLst/>
                <a:rect l="l" t="t" r="r" b="b"/>
                <a:pathLst>
                  <a:path w="9311" h="9185" fill="none" extrusionOk="0">
                    <a:moveTo>
                      <a:pt x="8614" y="2502"/>
                    </a:moveTo>
                    <a:cubicBezTo>
                      <a:pt x="8044" y="1426"/>
                      <a:pt x="7062" y="666"/>
                      <a:pt x="5922" y="317"/>
                    </a:cubicBezTo>
                    <a:cubicBezTo>
                      <a:pt x="4750" y="0"/>
                      <a:pt x="3547" y="127"/>
                      <a:pt x="2502" y="697"/>
                    </a:cubicBezTo>
                    <a:cubicBezTo>
                      <a:pt x="1425" y="1299"/>
                      <a:pt x="665" y="2249"/>
                      <a:pt x="317" y="3389"/>
                    </a:cubicBezTo>
                    <a:cubicBezTo>
                      <a:pt x="0" y="4561"/>
                      <a:pt x="127" y="5764"/>
                      <a:pt x="697" y="6841"/>
                    </a:cubicBezTo>
                    <a:cubicBezTo>
                      <a:pt x="1299" y="7886"/>
                      <a:pt x="2249" y="8646"/>
                      <a:pt x="3389" y="8994"/>
                    </a:cubicBezTo>
                    <a:cubicBezTo>
                      <a:pt x="3705" y="9089"/>
                      <a:pt x="4022" y="9121"/>
                      <a:pt x="4339" y="9153"/>
                    </a:cubicBezTo>
                    <a:cubicBezTo>
                      <a:pt x="4434" y="9184"/>
                      <a:pt x="4529" y="9184"/>
                      <a:pt x="4655" y="9184"/>
                    </a:cubicBezTo>
                    <a:cubicBezTo>
                      <a:pt x="4750" y="9184"/>
                      <a:pt x="4877" y="9184"/>
                      <a:pt x="5004" y="9153"/>
                    </a:cubicBezTo>
                    <a:cubicBezTo>
                      <a:pt x="5637" y="9089"/>
                      <a:pt x="6239" y="8931"/>
                      <a:pt x="6841" y="8614"/>
                    </a:cubicBezTo>
                    <a:cubicBezTo>
                      <a:pt x="7886" y="8044"/>
                      <a:pt x="8646" y="7063"/>
                      <a:pt x="8994" y="5923"/>
                    </a:cubicBezTo>
                    <a:cubicBezTo>
                      <a:pt x="9311" y="4751"/>
                      <a:pt x="9184" y="3547"/>
                      <a:pt x="8614" y="2502"/>
                    </a:cubicBezTo>
                    <a:close/>
                    <a:moveTo>
                      <a:pt x="8836" y="4529"/>
                    </a:moveTo>
                    <a:lnTo>
                      <a:pt x="7316" y="4529"/>
                    </a:lnTo>
                    <a:cubicBezTo>
                      <a:pt x="7316" y="3737"/>
                      <a:pt x="7189" y="3041"/>
                      <a:pt x="6967" y="2407"/>
                    </a:cubicBezTo>
                    <a:lnTo>
                      <a:pt x="8171" y="2407"/>
                    </a:lnTo>
                    <a:cubicBezTo>
                      <a:pt x="8234" y="2471"/>
                      <a:pt x="8297" y="2566"/>
                      <a:pt x="8329" y="2661"/>
                    </a:cubicBezTo>
                    <a:cubicBezTo>
                      <a:pt x="8646" y="3231"/>
                      <a:pt x="8836" y="3864"/>
                      <a:pt x="8836" y="4529"/>
                    </a:cubicBezTo>
                    <a:close/>
                    <a:moveTo>
                      <a:pt x="4940" y="8836"/>
                    </a:moveTo>
                    <a:cubicBezTo>
                      <a:pt x="4877" y="8836"/>
                      <a:pt x="4845" y="8836"/>
                      <a:pt x="4814" y="8836"/>
                    </a:cubicBezTo>
                    <a:lnTo>
                      <a:pt x="4814" y="7284"/>
                    </a:lnTo>
                    <a:lnTo>
                      <a:pt x="6492" y="7284"/>
                    </a:lnTo>
                    <a:cubicBezTo>
                      <a:pt x="6112" y="8108"/>
                      <a:pt x="5574" y="8709"/>
                      <a:pt x="4940" y="8836"/>
                    </a:cubicBezTo>
                    <a:close/>
                    <a:moveTo>
                      <a:pt x="2787" y="7284"/>
                    </a:moveTo>
                    <a:lnTo>
                      <a:pt x="4497" y="7284"/>
                    </a:lnTo>
                    <a:lnTo>
                      <a:pt x="4497" y="8836"/>
                    </a:lnTo>
                    <a:cubicBezTo>
                      <a:pt x="4434" y="8836"/>
                      <a:pt x="4402" y="8836"/>
                      <a:pt x="4370" y="8836"/>
                    </a:cubicBezTo>
                    <a:cubicBezTo>
                      <a:pt x="3737" y="8709"/>
                      <a:pt x="3167" y="8108"/>
                      <a:pt x="2787" y="7284"/>
                    </a:cubicBezTo>
                    <a:close/>
                    <a:moveTo>
                      <a:pt x="4814" y="507"/>
                    </a:moveTo>
                    <a:cubicBezTo>
                      <a:pt x="5479" y="602"/>
                      <a:pt x="6081" y="1172"/>
                      <a:pt x="6492" y="2091"/>
                    </a:cubicBezTo>
                    <a:lnTo>
                      <a:pt x="4814" y="2091"/>
                    </a:lnTo>
                    <a:close/>
                    <a:moveTo>
                      <a:pt x="4497" y="507"/>
                    </a:moveTo>
                    <a:lnTo>
                      <a:pt x="4497" y="2091"/>
                    </a:lnTo>
                    <a:lnTo>
                      <a:pt x="2787" y="2091"/>
                    </a:lnTo>
                    <a:cubicBezTo>
                      <a:pt x="3199" y="1172"/>
                      <a:pt x="3800" y="602"/>
                      <a:pt x="4497" y="507"/>
                    </a:cubicBezTo>
                    <a:close/>
                    <a:moveTo>
                      <a:pt x="4497" y="2407"/>
                    </a:moveTo>
                    <a:lnTo>
                      <a:pt x="4497" y="4529"/>
                    </a:lnTo>
                    <a:lnTo>
                      <a:pt x="2280" y="4529"/>
                    </a:lnTo>
                    <a:cubicBezTo>
                      <a:pt x="2312" y="3737"/>
                      <a:pt x="2439" y="3009"/>
                      <a:pt x="2660" y="2407"/>
                    </a:cubicBezTo>
                    <a:close/>
                    <a:moveTo>
                      <a:pt x="4497" y="4846"/>
                    </a:moveTo>
                    <a:lnTo>
                      <a:pt x="4497" y="6968"/>
                    </a:lnTo>
                    <a:lnTo>
                      <a:pt x="2660" y="6968"/>
                    </a:lnTo>
                    <a:cubicBezTo>
                      <a:pt x="2439" y="6334"/>
                      <a:pt x="2312" y="5638"/>
                      <a:pt x="2280" y="4846"/>
                    </a:cubicBezTo>
                    <a:close/>
                    <a:moveTo>
                      <a:pt x="4814" y="6968"/>
                    </a:moveTo>
                    <a:lnTo>
                      <a:pt x="4814" y="4846"/>
                    </a:lnTo>
                    <a:lnTo>
                      <a:pt x="6999" y="4846"/>
                    </a:lnTo>
                    <a:cubicBezTo>
                      <a:pt x="6999" y="5606"/>
                      <a:pt x="6841" y="6334"/>
                      <a:pt x="6619" y="6968"/>
                    </a:cubicBezTo>
                    <a:close/>
                    <a:moveTo>
                      <a:pt x="4814" y="4529"/>
                    </a:moveTo>
                    <a:lnTo>
                      <a:pt x="4814" y="2407"/>
                    </a:lnTo>
                    <a:lnTo>
                      <a:pt x="6619" y="2407"/>
                    </a:lnTo>
                    <a:cubicBezTo>
                      <a:pt x="6841" y="3009"/>
                      <a:pt x="6999" y="3737"/>
                      <a:pt x="6999" y="4529"/>
                    </a:cubicBezTo>
                    <a:close/>
                    <a:moveTo>
                      <a:pt x="7949" y="2091"/>
                    </a:moveTo>
                    <a:lnTo>
                      <a:pt x="6841" y="2091"/>
                    </a:lnTo>
                    <a:cubicBezTo>
                      <a:pt x="6587" y="1457"/>
                      <a:pt x="6239" y="982"/>
                      <a:pt x="5827" y="634"/>
                    </a:cubicBezTo>
                    <a:lnTo>
                      <a:pt x="5827" y="634"/>
                    </a:lnTo>
                    <a:cubicBezTo>
                      <a:pt x="6682" y="887"/>
                      <a:pt x="7411" y="1394"/>
                      <a:pt x="7949" y="2091"/>
                    </a:cubicBezTo>
                    <a:close/>
                    <a:moveTo>
                      <a:pt x="2629" y="982"/>
                    </a:moveTo>
                    <a:cubicBezTo>
                      <a:pt x="2882" y="856"/>
                      <a:pt x="3167" y="729"/>
                      <a:pt x="3452" y="666"/>
                    </a:cubicBezTo>
                    <a:cubicBezTo>
                      <a:pt x="3040" y="982"/>
                      <a:pt x="2692" y="1489"/>
                      <a:pt x="2439" y="2091"/>
                    </a:cubicBezTo>
                    <a:lnTo>
                      <a:pt x="1362" y="2091"/>
                    </a:lnTo>
                    <a:cubicBezTo>
                      <a:pt x="1710" y="1647"/>
                      <a:pt x="2122" y="1267"/>
                      <a:pt x="2629" y="982"/>
                    </a:cubicBezTo>
                    <a:close/>
                    <a:moveTo>
                      <a:pt x="1140" y="2407"/>
                    </a:moveTo>
                    <a:lnTo>
                      <a:pt x="2344" y="2407"/>
                    </a:lnTo>
                    <a:cubicBezTo>
                      <a:pt x="2122" y="3041"/>
                      <a:pt x="1995" y="3737"/>
                      <a:pt x="1964" y="4529"/>
                    </a:cubicBezTo>
                    <a:lnTo>
                      <a:pt x="475" y="4529"/>
                    </a:lnTo>
                    <a:cubicBezTo>
                      <a:pt x="475" y="4181"/>
                      <a:pt x="538" y="3832"/>
                      <a:pt x="633" y="3484"/>
                    </a:cubicBezTo>
                    <a:cubicBezTo>
                      <a:pt x="760" y="3104"/>
                      <a:pt x="918" y="2724"/>
                      <a:pt x="1140" y="2407"/>
                    </a:cubicBezTo>
                    <a:close/>
                    <a:moveTo>
                      <a:pt x="475" y="4846"/>
                    </a:moveTo>
                    <a:lnTo>
                      <a:pt x="1964" y="4846"/>
                    </a:lnTo>
                    <a:cubicBezTo>
                      <a:pt x="1995" y="5606"/>
                      <a:pt x="2122" y="6334"/>
                      <a:pt x="2344" y="6968"/>
                    </a:cubicBezTo>
                    <a:lnTo>
                      <a:pt x="1172" y="6968"/>
                    </a:lnTo>
                    <a:cubicBezTo>
                      <a:pt x="1109" y="6873"/>
                      <a:pt x="1045" y="6778"/>
                      <a:pt x="982" y="6683"/>
                    </a:cubicBezTo>
                    <a:cubicBezTo>
                      <a:pt x="665" y="6113"/>
                      <a:pt x="507" y="5479"/>
                      <a:pt x="475" y="4846"/>
                    </a:cubicBezTo>
                    <a:close/>
                    <a:moveTo>
                      <a:pt x="1394" y="7284"/>
                    </a:moveTo>
                    <a:lnTo>
                      <a:pt x="2470" y="7284"/>
                    </a:lnTo>
                    <a:cubicBezTo>
                      <a:pt x="2692" y="7854"/>
                      <a:pt x="3009" y="8298"/>
                      <a:pt x="3357" y="8646"/>
                    </a:cubicBezTo>
                    <a:cubicBezTo>
                      <a:pt x="2565" y="8393"/>
                      <a:pt x="1900" y="7918"/>
                      <a:pt x="1394" y="7284"/>
                    </a:cubicBezTo>
                    <a:close/>
                    <a:moveTo>
                      <a:pt x="6682" y="8329"/>
                    </a:moveTo>
                    <a:cubicBezTo>
                      <a:pt x="6429" y="8456"/>
                      <a:pt x="6176" y="8583"/>
                      <a:pt x="5922" y="8646"/>
                    </a:cubicBezTo>
                    <a:cubicBezTo>
                      <a:pt x="6271" y="8329"/>
                      <a:pt x="6587" y="7854"/>
                      <a:pt x="6841" y="7284"/>
                    </a:cubicBezTo>
                    <a:lnTo>
                      <a:pt x="7917" y="7284"/>
                    </a:lnTo>
                    <a:cubicBezTo>
                      <a:pt x="7601" y="7696"/>
                      <a:pt x="7157" y="8076"/>
                      <a:pt x="6682" y="8329"/>
                    </a:cubicBezTo>
                    <a:close/>
                    <a:moveTo>
                      <a:pt x="8171" y="6968"/>
                    </a:moveTo>
                    <a:lnTo>
                      <a:pt x="6967" y="6968"/>
                    </a:lnTo>
                    <a:cubicBezTo>
                      <a:pt x="7157" y="6334"/>
                      <a:pt x="7316" y="5606"/>
                      <a:pt x="7316" y="4846"/>
                    </a:cubicBezTo>
                    <a:lnTo>
                      <a:pt x="8836" y="4846"/>
                    </a:lnTo>
                    <a:cubicBezTo>
                      <a:pt x="8804" y="5163"/>
                      <a:pt x="8772" y="5511"/>
                      <a:pt x="8677" y="5828"/>
                    </a:cubicBezTo>
                    <a:cubicBezTo>
                      <a:pt x="8551" y="6239"/>
                      <a:pt x="8392" y="6619"/>
                      <a:pt x="8171" y="6968"/>
                    </a:cubicBezTo>
                    <a:close/>
                  </a:path>
                </a:pathLst>
              </a:custGeom>
              <a:noFill/>
              <a:ln w="2375" cap="flat" cmpd="sng">
                <a:solidFill>
                  <a:srgbClr val="CECECE"/>
                </a:solidFill>
                <a:prstDash val="solid"/>
                <a:miter lim="31669"/>
                <a:headEnd type="none" w="sm" len="sm"/>
                <a:tailEnd type="none" w="sm" len="sm"/>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grpSp>
        <p:sp>
          <p:nvSpPr>
            <p:cNvPr id="65" name="Google Shape;1432;p16">
              <a:extLst>
                <a:ext uri="{FF2B5EF4-FFF2-40B4-BE49-F238E27FC236}">
                  <a16:creationId xmlns:a16="http://schemas.microsoft.com/office/drawing/2014/main" id="{C27D4F58-05D1-4329-B6B2-00EBE86473E1}"/>
                </a:ext>
              </a:extLst>
            </p:cNvPr>
            <p:cNvSpPr/>
            <p:nvPr/>
          </p:nvSpPr>
          <p:spPr>
            <a:xfrm>
              <a:off x="6315481" y="3159364"/>
              <a:ext cx="4021598" cy="751493"/>
            </a:xfrm>
            <a:custGeom>
              <a:avLst/>
              <a:gdLst/>
              <a:ahLst/>
              <a:cxnLst/>
              <a:rect l="l" t="t" r="r" b="b"/>
              <a:pathLst>
                <a:path w="93678" h="20681" extrusionOk="0">
                  <a:moveTo>
                    <a:pt x="2154" y="0"/>
                  </a:moveTo>
                  <a:cubicBezTo>
                    <a:pt x="982" y="0"/>
                    <a:pt x="1" y="982"/>
                    <a:pt x="1" y="2154"/>
                  </a:cubicBezTo>
                  <a:lnTo>
                    <a:pt x="1" y="18558"/>
                  </a:lnTo>
                  <a:cubicBezTo>
                    <a:pt x="1" y="19730"/>
                    <a:pt x="982" y="20680"/>
                    <a:pt x="2154" y="20680"/>
                  </a:cubicBezTo>
                  <a:lnTo>
                    <a:pt x="91524" y="20680"/>
                  </a:lnTo>
                  <a:cubicBezTo>
                    <a:pt x="92728" y="20680"/>
                    <a:pt x="93678" y="19730"/>
                    <a:pt x="93678" y="18558"/>
                  </a:cubicBezTo>
                  <a:lnTo>
                    <a:pt x="93678" y="2154"/>
                  </a:lnTo>
                  <a:cubicBezTo>
                    <a:pt x="93678" y="951"/>
                    <a:pt x="92728" y="0"/>
                    <a:pt x="91524" y="0"/>
                  </a:cubicBezTo>
                  <a:close/>
                </a:path>
              </a:pathLst>
            </a:custGeom>
            <a:solidFill>
              <a:srgbClr val="FFFFFF"/>
            </a:solidFill>
            <a:ln>
              <a:noFill/>
            </a:ln>
          </p:spPr>
          <p:txBody>
            <a:bodyPr spcFirstLastPara="1" wrap="square" lIns="51427" tIns="51427" rIns="51427" bIns="51427" anchor="ctr" anchorCtr="0">
              <a:noAutofit/>
            </a:bodyPr>
            <a:lstStyle/>
            <a:p>
              <a:pPr algn="ctr"/>
              <a:r>
                <a:rPr lang="en-US" sz="1400" b="1" dirty="0" err="1">
                  <a:latin typeface="Times New Roman" panose="02020603050405020304" pitchFamily="18" charset="0"/>
                  <a:cs typeface="Times New Roman" panose="02020603050405020304" pitchFamily="18" charset="0"/>
                </a:rPr>
                <a:t>Công</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nghệ</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sử</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dụng</a:t>
              </a:r>
              <a:endParaRPr sz="1400" b="1" dirty="0">
                <a:solidFill>
                  <a:schemeClr val="tx1"/>
                </a:solidFill>
                <a:latin typeface="Times New Roman" panose="02020603050405020304" pitchFamily="18" charset="0"/>
                <a:cs typeface="Times New Roman" panose="02020603050405020304" pitchFamily="18" charset="0"/>
              </a:endParaRPr>
            </a:p>
          </p:txBody>
        </p:sp>
      </p:grpSp>
      <p:grpSp>
        <p:nvGrpSpPr>
          <p:cNvPr id="81" name="Group 80">
            <a:extLst>
              <a:ext uri="{FF2B5EF4-FFF2-40B4-BE49-F238E27FC236}">
                <a16:creationId xmlns:a16="http://schemas.microsoft.com/office/drawing/2014/main" id="{EE98E4EB-BD5E-4FAC-A907-9093CF355E6B}"/>
              </a:ext>
            </a:extLst>
          </p:cNvPr>
          <p:cNvGrpSpPr/>
          <p:nvPr/>
        </p:nvGrpSpPr>
        <p:grpSpPr>
          <a:xfrm>
            <a:off x="3173637" y="2536825"/>
            <a:ext cx="3301229" cy="560041"/>
            <a:chOff x="4597563" y="4674074"/>
            <a:chExt cx="5868851" cy="845729"/>
          </a:xfrm>
        </p:grpSpPr>
        <p:grpSp>
          <p:nvGrpSpPr>
            <p:cNvPr id="64" name="Group 63">
              <a:extLst>
                <a:ext uri="{FF2B5EF4-FFF2-40B4-BE49-F238E27FC236}">
                  <a16:creationId xmlns:a16="http://schemas.microsoft.com/office/drawing/2014/main" id="{91E25D2C-5776-469C-BDF6-5DCC2DFDD633}"/>
                </a:ext>
              </a:extLst>
            </p:cNvPr>
            <p:cNvGrpSpPr/>
            <p:nvPr/>
          </p:nvGrpSpPr>
          <p:grpSpPr>
            <a:xfrm>
              <a:off x="4597563" y="4674074"/>
              <a:ext cx="5868851" cy="845729"/>
              <a:chOff x="4498130" y="915318"/>
              <a:chExt cx="4188670" cy="628963"/>
            </a:xfrm>
          </p:grpSpPr>
          <p:sp>
            <p:nvSpPr>
              <p:cNvPr id="59" name="Google Shape;1417;p16">
                <a:extLst>
                  <a:ext uri="{FF2B5EF4-FFF2-40B4-BE49-F238E27FC236}">
                    <a16:creationId xmlns:a16="http://schemas.microsoft.com/office/drawing/2014/main" id="{09D67557-3D92-480C-B509-58E81DE00A01}"/>
                  </a:ext>
                </a:extLst>
              </p:cNvPr>
              <p:cNvSpPr/>
              <p:nvPr/>
            </p:nvSpPr>
            <p:spPr>
              <a:xfrm>
                <a:off x="4498130" y="915318"/>
                <a:ext cx="4188670" cy="628963"/>
              </a:xfrm>
              <a:custGeom>
                <a:avLst/>
                <a:gdLst/>
                <a:ahLst/>
                <a:cxnLst/>
                <a:rect l="l" t="t" r="r" b="b"/>
                <a:pathLst>
                  <a:path w="130478" h="23246" extrusionOk="0">
                    <a:moveTo>
                      <a:pt x="37655" y="1"/>
                    </a:moveTo>
                    <a:cubicBezTo>
                      <a:pt x="35755" y="1"/>
                      <a:pt x="34235" y="1521"/>
                      <a:pt x="34235" y="3421"/>
                    </a:cubicBezTo>
                    <a:lnTo>
                      <a:pt x="34235" y="7886"/>
                    </a:lnTo>
                    <a:cubicBezTo>
                      <a:pt x="34184" y="10056"/>
                      <a:pt x="32677" y="11243"/>
                      <a:pt x="31005" y="11243"/>
                    </a:cubicBezTo>
                    <a:cubicBezTo>
                      <a:pt x="29529" y="11243"/>
                      <a:pt x="27924" y="10319"/>
                      <a:pt x="27078" y="8330"/>
                    </a:cubicBezTo>
                    <a:cubicBezTo>
                      <a:pt x="25811" y="5384"/>
                      <a:pt x="22866" y="3294"/>
                      <a:pt x="19445" y="3294"/>
                    </a:cubicBezTo>
                    <a:cubicBezTo>
                      <a:pt x="16089" y="3294"/>
                      <a:pt x="13207" y="5289"/>
                      <a:pt x="11877" y="8140"/>
                    </a:cubicBezTo>
                    <a:lnTo>
                      <a:pt x="11877" y="8108"/>
                    </a:lnTo>
                    <a:cubicBezTo>
                      <a:pt x="10663" y="10419"/>
                      <a:pt x="8778" y="11302"/>
                      <a:pt x="7097" y="11302"/>
                    </a:cubicBezTo>
                    <a:cubicBezTo>
                      <a:pt x="6497" y="11302"/>
                      <a:pt x="5924" y="11190"/>
                      <a:pt x="5416" y="10990"/>
                    </a:cubicBezTo>
                    <a:cubicBezTo>
                      <a:pt x="5353" y="10958"/>
                      <a:pt x="5289" y="10926"/>
                      <a:pt x="5226" y="10895"/>
                    </a:cubicBezTo>
                    <a:cubicBezTo>
                      <a:pt x="5163" y="10863"/>
                      <a:pt x="5099" y="10831"/>
                      <a:pt x="5068" y="10831"/>
                    </a:cubicBezTo>
                    <a:cubicBezTo>
                      <a:pt x="5004" y="10768"/>
                      <a:pt x="4909" y="10736"/>
                      <a:pt x="4846" y="10705"/>
                    </a:cubicBezTo>
                    <a:cubicBezTo>
                      <a:pt x="4339" y="10388"/>
                      <a:pt x="4086" y="10008"/>
                      <a:pt x="3833" y="9850"/>
                    </a:cubicBezTo>
                    <a:cubicBezTo>
                      <a:pt x="3421" y="9501"/>
                      <a:pt x="2914" y="9280"/>
                      <a:pt x="2344" y="9280"/>
                    </a:cubicBezTo>
                    <a:cubicBezTo>
                      <a:pt x="1046" y="9280"/>
                      <a:pt x="1" y="10325"/>
                      <a:pt x="1" y="11623"/>
                    </a:cubicBezTo>
                    <a:cubicBezTo>
                      <a:pt x="1" y="12922"/>
                      <a:pt x="1046" y="13967"/>
                      <a:pt x="2344" y="13967"/>
                    </a:cubicBezTo>
                    <a:cubicBezTo>
                      <a:pt x="2914" y="13967"/>
                      <a:pt x="3421" y="13777"/>
                      <a:pt x="3833" y="13428"/>
                    </a:cubicBezTo>
                    <a:cubicBezTo>
                      <a:pt x="4086" y="13238"/>
                      <a:pt x="4339" y="12890"/>
                      <a:pt x="4846" y="12573"/>
                    </a:cubicBezTo>
                    <a:cubicBezTo>
                      <a:pt x="4846" y="12573"/>
                      <a:pt x="4846" y="12541"/>
                      <a:pt x="4846" y="12541"/>
                    </a:cubicBezTo>
                    <a:cubicBezTo>
                      <a:pt x="4909" y="12510"/>
                      <a:pt x="4973" y="12478"/>
                      <a:pt x="5068" y="12446"/>
                    </a:cubicBezTo>
                    <a:cubicBezTo>
                      <a:pt x="5099" y="12415"/>
                      <a:pt x="5163" y="12383"/>
                      <a:pt x="5226" y="12351"/>
                    </a:cubicBezTo>
                    <a:cubicBezTo>
                      <a:pt x="5289" y="12320"/>
                      <a:pt x="5353" y="12288"/>
                      <a:pt x="5416" y="12288"/>
                    </a:cubicBezTo>
                    <a:cubicBezTo>
                      <a:pt x="5928" y="12078"/>
                      <a:pt x="6507" y="11962"/>
                      <a:pt x="7111" y="11962"/>
                    </a:cubicBezTo>
                    <a:cubicBezTo>
                      <a:pt x="8789" y="11962"/>
                      <a:pt x="10666" y="12857"/>
                      <a:pt x="11877" y="15138"/>
                    </a:cubicBezTo>
                    <a:cubicBezTo>
                      <a:pt x="13207" y="17989"/>
                      <a:pt x="16089" y="19952"/>
                      <a:pt x="19445" y="19952"/>
                    </a:cubicBezTo>
                    <a:cubicBezTo>
                      <a:pt x="22866" y="19952"/>
                      <a:pt x="25811" y="17894"/>
                      <a:pt x="27078" y="14917"/>
                    </a:cubicBezTo>
                    <a:lnTo>
                      <a:pt x="27078" y="14948"/>
                    </a:lnTo>
                    <a:cubicBezTo>
                      <a:pt x="27924" y="12959"/>
                      <a:pt x="29522" y="12034"/>
                      <a:pt x="30994" y="12034"/>
                    </a:cubicBezTo>
                    <a:cubicBezTo>
                      <a:pt x="32662" y="12034"/>
                      <a:pt x="34168" y="13222"/>
                      <a:pt x="34235" y="15392"/>
                    </a:cubicBezTo>
                    <a:lnTo>
                      <a:pt x="34235" y="19825"/>
                    </a:lnTo>
                    <a:cubicBezTo>
                      <a:pt x="34235" y="21725"/>
                      <a:pt x="35755" y="23246"/>
                      <a:pt x="37655" y="23246"/>
                    </a:cubicBezTo>
                    <a:lnTo>
                      <a:pt x="127025" y="23246"/>
                    </a:lnTo>
                    <a:cubicBezTo>
                      <a:pt x="128925" y="23246"/>
                      <a:pt x="130477" y="21725"/>
                      <a:pt x="130477" y="19825"/>
                    </a:cubicBezTo>
                    <a:lnTo>
                      <a:pt x="130477" y="3421"/>
                    </a:lnTo>
                    <a:cubicBezTo>
                      <a:pt x="130477" y="1521"/>
                      <a:pt x="128925" y="1"/>
                      <a:pt x="127025" y="1"/>
                    </a:cubicBezTo>
                    <a:close/>
                  </a:path>
                </a:pathLst>
              </a:custGeom>
              <a:solidFill>
                <a:srgbClr val="F2A365"/>
              </a:solidFill>
              <a:ln>
                <a:noFill/>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sp>
            <p:nvSpPr>
              <p:cNvPr id="60" name="Google Shape;1418;p16">
                <a:extLst>
                  <a:ext uri="{FF2B5EF4-FFF2-40B4-BE49-F238E27FC236}">
                    <a16:creationId xmlns:a16="http://schemas.microsoft.com/office/drawing/2014/main" id="{41C4B601-E72D-4D8D-A837-AD191C67F9B5}"/>
                  </a:ext>
                </a:extLst>
              </p:cNvPr>
              <p:cNvSpPr/>
              <p:nvPr/>
            </p:nvSpPr>
            <p:spPr>
              <a:xfrm>
                <a:off x="4903777" y="1069858"/>
                <a:ext cx="437204" cy="437172"/>
              </a:xfrm>
              <a:custGeom>
                <a:avLst/>
                <a:gdLst/>
                <a:ahLst/>
                <a:cxnLst/>
                <a:rect l="l" t="t" r="r" b="b"/>
                <a:pathLst>
                  <a:path w="13619" h="13618" extrusionOk="0">
                    <a:moveTo>
                      <a:pt x="6809" y="0"/>
                    </a:moveTo>
                    <a:cubicBezTo>
                      <a:pt x="3041" y="0"/>
                      <a:pt x="1" y="3041"/>
                      <a:pt x="1" y="6809"/>
                    </a:cubicBezTo>
                    <a:cubicBezTo>
                      <a:pt x="1" y="10578"/>
                      <a:pt x="3041" y="13618"/>
                      <a:pt x="6809" y="13618"/>
                    </a:cubicBezTo>
                    <a:cubicBezTo>
                      <a:pt x="10578" y="13618"/>
                      <a:pt x="13618" y="10578"/>
                      <a:pt x="13618" y="6809"/>
                    </a:cubicBezTo>
                    <a:cubicBezTo>
                      <a:pt x="13618" y="3041"/>
                      <a:pt x="10578" y="0"/>
                      <a:pt x="6809" y="0"/>
                    </a:cubicBezTo>
                    <a:close/>
                  </a:path>
                </a:pathLst>
              </a:custGeom>
              <a:solidFill>
                <a:srgbClr val="FFFFFF"/>
              </a:solidFill>
              <a:ln>
                <a:noFill/>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sp>
            <p:nvSpPr>
              <p:cNvPr id="62" name="Google Shape;1421;p16">
                <a:extLst>
                  <a:ext uri="{FF2B5EF4-FFF2-40B4-BE49-F238E27FC236}">
                    <a16:creationId xmlns:a16="http://schemas.microsoft.com/office/drawing/2014/main" id="{9A66BC3F-E2EA-479D-AA14-7C87AF388B13}"/>
                  </a:ext>
                </a:extLst>
              </p:cNvPr>
              <p:cNvSpPr/>
              <p:nvPr/>
            </p:nvSpPr>
            <p:spPr>
              <a:xfrm>
                <a:off x="5002396" y="1156278"/>
                <a:ext cx="238939" cy="264364"/>
              </a:xfrm>
              <a:custGeom>
                <a:avLst/>
                <a:gdLst/>
                <a:ahLst/>
                <a:cxnLst/>
                <a:rect l="l" t="t" r="r" b="b"/>
                <a:pathLst>
                  <a:path w="7443" h="8235" extrusionOk="0">
                    <a:moveTo>
                      <a:pt x="3737" y="317"/>
                    </a:moveTo>
                    <a:lnTo>
                      <a:pt x="7094" y="1140"/>
                    </a:lnTo>
                    <a:cubicBezTo>
                      <a:pt x="7094" y="2565"/>
                      <a:pt x="6778" y="6682"/>
                      <a:pt x="3737" y="7917"/>
                    </a:cubicBezTo>
                    <a:cubicBezTo>
                      <a:pt x="507" y="6619"/>
                      <a:pt x="381" y="2090"/>
                      <a:pt x="381" y="1140"/>
                    </a:cubicBezTo>
                    <a:lnTo>
                      <a:pt x="3737" y="317"/>
                    </a:lnTo>
                    <a:close/>
                    <a:moveTo>
                      <a:pt x="3706" y="0"/>
                    </a:moveTo>
                    <a:lnTo>
                      <a:pt x="191" y="855"/>
                    </a:lnTo>
                    <a:cubicBezTo>
                      <a:pt x="127" y="855"/>
                      <a:pt x="64" y="919"/>
                      <a:pt x="64" y="982"/>
                    </a:cubicBezTo>
                    <a:cubicBezTo>
                      <a:pt x="64" y="1584"/>
                      <a:pt x="0" y="6809"/>
                      <a:pt x="3674" y="8234"/>
                    </a:cubicBezTo>
                    <a:lnTo>
                      <a:pt x="3801" y="8234"/>
                    </a:lnTo>
                    <a:cubicBezTo>
                      <a:pt x="7158" y="6936"/>
                      <a:pt x="7443" y="2375"/>
                      <a:pt x="7443" y="1014"/>
                    </a:cubicBezTo>
                    <a:cubicBezTo>
                      <a:pt x="7443" y="950"/>
                      <a:pt x="7379" y="887"/>
                      <a:pt x="7316" y="855"/>
                    </a:cubicBezTo>
                    <a:lnTo>
                      <a:pt x="3769" y="0"/>
                    </a:ln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sp>
            <p:nvSpPr>
              <p:cNvPr id="63" name="Google Shape;1422;p16">
                <a:extLst>
                  <a:ext uri="{FF2B5EF4-FFF2-40B4-BE49-F238E27FC236}">
                    <a16:creationId xmlns:a16="http://schemas.microsoft.com/office/drawing/2014/main" id="{2643DB48-7FC0-4E1D-BBC4-1936501EBA7D}"/>
                  </a:ext>
                </a:extLst>
              </p:cNvPr>
              <p:cNvSpPr/>
              <p:nvPr/>
            </p:nvSpPr>
            <p:spPr>
              <a:xfrm>
                <a:off x="5082717" y="1207963"/>
                <a:ext cx="78298" cy="143530"/>
              </a:xfrm>
              <a:custGeom>
                <a:avLst/>
                <a:gdLst/>
                <a:ahLst/>
                <a:cxnLst/>
                <a:rect l="l" t="t" r="r" b="b"/>
                <a:pathLst>
                  <a:path w="2439" h="4471" extrusionOk="0">
                    <a:moveTo>
                      <a:pt x="1235" y="322"/>
                    </a:moveTo>
                    <a:cubicBezTo>
                      <a:pt x="1425" y="322"/>
                      <a:pt x="1615" y="385"/>
                      <a:pt x="1774" y="512"/>
                    </a:cubicBezTo>
                    <a:cubicBezTo>
                      <a:pt x="1996" y="670"/>
                      <a:pt x="2122" y="924"/>
                      <a:pt x="2122" y="1177"/>
                    </a:cubicBezTo>
                    <a:cubicBezTo>
                      <a:pt x="2122" y="1494"/>
                      <a:pt x="1964" y="1747"/>
                      <a:pt x="1710" y="1905"/>
                    </a:cubicBezTo>
                    <a:cubicBezTo>
                      <a:pt x="1647" y="1937"/>
                      <a:pt x="1615" y="2000"/>
                      <a:pt x="1615" y="2064"/>
                    </a:cubicBezTo>
                    <a:lnTo>
                      <a:pt x="1774" y="3584"/>
                    </a:lnTo>
                    <a:cubicBezTo>
                      <a:pt x="1774" y="3742"/>
                      <a:pt x="1710" y="3869"/>
                      <a:pt x="1615" y="3964"/>
                    </a:cubicBezTo>
                    <a:cubicBezTo>
                      <a:pt x="1520" y="4075"/>
                      <a:pt x="1378" y="4130"/>
                      <a:pt x="1235" y="4130"/>
                    </a:cubicBezTo>
                    <a:cubicBezTo>
                      <a:pt x="1093" y="4130"/>
                      <a:pt x="950" y="4075"/>
                      <a:pt x="855" y="3964"/>
                    </a:cubicBezTo>
                    <a:cubicBezTo>
                      <a:pt x="760" y="3869"/>
                      <a:pt x="729" y="3742"/>
                      <a:pt x="729" y="3584"/>
                    </a:cubicBezTo>
                    <a:lnTo>
                      <a:pt x="855" y="2064"/>
                    </a:lnTo>
                    <a:cubicBezTo>
                      <a:pt x="855" y="2000"/>
                      <a:pt x="824" y="1937"/>
                      <a:pt x="792" y="1905"/>
                    </a:cubicBezTo>
                    <a:cubicBezTo>
                      <a:pt x="475" y="1715"/>
                      <a:pt x="317" y="1367"/>
                      <a:pt x="380" y="1019"/>
                    </a:cubicBezTo>
                    <a:cubicBezTo>
                      <a:pt x="475" y="670"/>
                      <a:pt x="729" y="417"/>
                      <a:pt x="1045" y="354"/>
                    </a:cubicBezTo>
                    <a:cubicBezTo>
                      <a:pt x="1109" y="322"/>
                      <a:pt x="1172" y="322"/>
                      <a:pt x="1235" y="322"/>
                    </a:cubicBezTo>
                    <a:close/>
                    <a:moveTo>
                      <a:pt x="1247" y="0"/>
                    </a:moveTo>
                    <a:cubicBezTo>
                      <a:pt x="1149" y="0"/>
                      <a:pt x="1050" y="12"/>
                      <a:pt x="950" y="37"/>
                    </a:cubicBezTo>
                    <a:cubicBezTo>
                      <a:pt x="539" y="132"/>
                      <a:pt x="159" y="480"/>
                      <a:pt x="95" y="924"/>
                    </a:cubicBezTo>
                    <a:cubicBezTo>
                      <a:pt x="0" y="1399"/>
                      <a:pt x="159" y="1842"/>
                      <a:pt x="539" y="2127"/>
                    </a:cubicBezTo>
                    <a:lnTo>
                      <a:pt x="412" y="3552"/>
                    </a:lnTo>
                    <a:cubicBezTo>
                      <a:pt x="380" y="3774"/>
                      <a:pt x="475" y="4027"/>
                      <a:pt x="634" y="4186"/>
                    </a:cubicBezTo>
                    <a:cubicBezTo>
                      <a:pt x="792" y="4376"/>
                      <a:pt x="1014" y="4471"/>
                      <a:pt x="1235" y="4471"/>
                    </a:cubicBezTo>
                    <a:cubicBezTo>
                      <a:pt x="1489" y="4471"/>
                      <a:pt x="1710" y="4376"/>
                      <a:pt x="1869" y="4186"/>
                    </a:cubicBezTo>
                    <a:cubicBezTo>
                      <a:pt x="2027" y="4027"/>
                      <a:pt x="2091" y="3774"/>
                      <a:pt x="2091" y="3552"/>
                    </a:cubicBezTo>
                    <a:lnTo>
                      <a:pt x="1964" y="2127"/>
                    </a:lnTo>
                    <a:cubicBezTo>
                      <a:pt x="2249" y="1905"/>
                      <a:pt x="2439" y="1557"/>
                      <a:pt x="2439" y="1177"/>
                    </a:cubicBezTo>
                    <a:cubicBezTo>
                      <a:pt x="2439" y="829"/>
                      <a:pt x="2281" y="480"/>
                      <a:pt x="1996" y="259"/>
                    </a:cubicBezTo>
                    <a:cubicBezTo>
                      <a:pt x="1785" y="95"/>
                      <a:pt x="1523" y="0"/>
                      <a:pt x="1247" y="0"/>
                    </a:cubicBez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grpSp>
        <p:sp>
          <p:nvSpPr>
            <p:cNvPr id="66" name="Google Shape;1432;p16">
              <a:extLst>
                <a:ext uri="{FF2B5EF4-FFF2-40B4-BE49-F238E27FC236}">
                  <a16:creationId xmlns:a16="http://schemas.microsoft.com/office/drawing/2014/main" id="{74A5D49C-9AFD-4F3C-8CB9-1019E76D79DD}"/>
                </a:ext>
              </a:extLst>
            </p:cNvPr>
            <p:cNvSpPr/>
            <p:nvPr/>
          </p:nvSpPr>
          <p:spPr>
            <a:xfrm>
              <a:off x="6276768" y="4790143"/>
              <a:ext cx="4060311" cy="624002"/>
            </a:xfrm>
            <a:custGeom>
              <a:avLst/>
              <a:gdLst/>
              <a:ahLst/>
              <a:cxnLst/>
              <a:rect l="l" t="t" r="r" b="b"/>
              <a:pathLst>
                <a:path w="93678" h="20681" extrusionOk="0">
                  <a:moveTo>
                    <a:pt x="2154" y="0"/>
                  </a:moveTo>
                  <a:cubicBezTo>
                    <a:pt x="982" y="0"/>
                    <a:pt x="1" y="982"/>
                    <a:pt x="1" y="2154"/>
                  </a:cubicBezTo>
                  <a:lnTo>
                    <a:pt x="1" y="18558"/>
                  </a:lnTo>
                  <a:cubicBezTo>
                    <a:pt x="1" y="19730"/>
                    <a:pt x="982" y="20680"/>
                    <a:pt x="2154" y="20680"/>
                  </a:cubicBezTo>
                  <a:lnTo>
                    <a:pt x="91524" y="20680"/>
                  </a:lnTo>
                  <a:cubicBezTo>
                    <a:pt x="92728" y="20680"/>
                    <a:pt x="93678" y="19730"/>
                    <a:pt x="93678" y="18558"/>
                  </a:cubicBezTo>
                  <a:lnTo>
                    <a:pt x="93678" y="2154"/>
                  </a:lnTo>
                  <a:cubicBezTo>
                    <a:pt x="93678" y="951"/>
                    <a:pt x="92728" y="0"/>
                    <a:pt x="91524" y="0"/>
                  </a:cubicBezTo>
                  <a:close/>
                </a:path>
              </a:pathLst>
            </a:custGeom>
            <a:solidFill>
              <a:srgbClr val="FFFFFF"/>
            </a:solidFill>
            <a:ln>
              <a:noFill/>
            </a:ln>
          </p:spPr>
          <p:txBody>
            <a:bodyPr spcFirstLastPara="1" wrap="square" lIns="51427" tIns="51427" rIns="51427" bIns="51427" anchor="ctr" anchorCtr="0">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Phân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tích</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và</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thiết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kế</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hệ</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thống</a:t>
              </a:r>
              <a:endParaRPr sz="1400" b="1" dirty="0">
                <a:solidFill>
                  <a:schemeClr val="tx1"/>
                </a:solidFill>
                <a:latin typeface="Times New Roman" panose="02020603050405020304" pitchFamily="18"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12E25D50-6B7A-478C-9D53-545A0AEB9767}"/>
              </a:ext>
            </a:extLst>
          </p:cNvPr>
          <p:cNvGrpSpPr/>
          <p:nvPr/>
        </p:nvGrpSpPr>
        <p:grpSpPr>
          <a:xfrm>
            <a:off x="3155464" y="3313449"/>
            <a:ext cx="3301430" cy="542389"/>
            <a:chOff x="4498130" y="3404095"/>
            <a:chExt cx="4188670" cy="747250"/>
          </a:xfrm>
        </p:grpSpPr>
        <p:sp>
          <p:nvSpPr>
            <p:cNvPr id="76" name="Google Shape;1429;p16">
              <a:extLst>
                <a:ext uri="{FF2B5EF4-FFF2-40B4-BE49-F238E27FC236}">
                  <a16:creationId xmlns:a16="http://schemas.microsoft.com/office/drawing/2014/main" id="{31EB27DC-7D4C-4C48-8510-A36027826AFB}"/>
                </a:ext>
              </a:extLst>
            </p:cNvPr>
            <p:cNvSpPr/>
            <p:nvPr/>
          </p:nvSpPr>
          <p:spPr>
            <a:xfrm>
              <a:off x="4498130" y="3404095"/>
              <a:ext cx="4188670" cy="747250"/>
            </a:xfrm>
            <a:custGeom>
              <a:avLst/>
              <a:gdLst/>
              <a:ahLst/>
              <a:cxnLst/>
              <a:rect l="l" t="t" r="r" b="b"/>
              <a:pathLst>
                <a:path w="130478" h="23277" extrusionOk="0">
                  <a:moveTo>
                    <a:pt x="37655" y="0"/>
                  </a:moveTo>
                  <a:cubicBezTo>
                    <a:pt x="35755" y="0"/>
                    <a:pt x="34235" y="1552"/>
                    <a:pt x="34235" y="3452"/>
                  </a:cubicBezTo>
                  <a:lnTo>
                    <a:pt x="34235" y="7886"/>
                  </a:lnTo>
                  <a:cubicBezTo>
                    <a:pt x="34184" y="10056"/>
                    <a:pt x="32677" y="11243"/>
                    <a:pt x="31005" y="11243"/>
                  </a:cubicBezTo>
                  <a:cubicBezTo>
                    <a:pt x="29529" y="11243"/>
                    <a:pt x="27924" y="10318"/>
                    <a:pt x="27078" y="8329"/>
                  </a:cubicBezTo>
                  <a:cubicBezTo>
                    <a:pt x="25811" y="5384"/>
                    <a:pt x="22866" y="3325"/>
                    <a:pt x="19445" y="3325"/>
                  </a:cubicBezTo>
                  <a:cubicBezTo>
                    <a:pt x="16089" y="3325"/>
                    <a:pt x="13207" y="5289"/>
                    <a:pt x="11877" y="8139"/>
                  </a:cubicBezTo>
                  <a:cubicBezTo>
                    <a:pt x="10666" y="10420"/>
                    <a:pt x="8789" y="11315"/>
                    <a:pt x="7111" y="11315"/>
                  </a:cubicBezTo>
                  <a:cubicBezTo>
                    <a:pt x="6507" y="11315"/>
                    <a:pt x="5928" y="11199"/>
                    <a:pt x="5416" y="10989"/>
                  </a:cubicBezTo>
                  <a:cubicBezTo>
                    <a:pt x="5353" y="10957"/>
                    <a:pt x="5289" y="10926"/>
                    <a:pt x="5226" y="10926"/>
                  </a:cubicBezTo>
                  <a:cubicBezTo>
                    <a:pt x="5163" y="10894"/>
                    <a:pt x="5099" y="10862"/>
                    <a:pt x="5068" y="10831"/>
                  </a:cubicBezTo>
                  <a:cubicBezTo>
                    <a:pt x="5004" y="10799"/>
                    <a:pt x="4909" y="10767"/>
                    <a:pt x="4846" y="10736"/>
                  </a:cubicBezTo>
                  <a:cubicBezTo>
                    <a:pt x="4846" y="10704"/>
                    <a:pt x="4846" y="10704"/>
                    <a:pt x="4846" y="10704"/>
                  </a:cubicBezTo>
                  <a:cubicBezTo>
                    <a:pt x="4339" y="10387"/>
                    <a:pt x="4086" y="10039"/>
                    <a:pt x="3833" y="9849"/>
                  </a:cubicBezTo>
                  <a:cubicBezTo>
                    <a:pt x="3421" y="9501"/>
                    <a:pt x="2914" y="9311"/>
                    <a:pt x="2344" y="9311"/>
                  </a:cubicBezTo>
                  <a:cubicBezTo>
                    <a:pt x="1046" y="9311"/>
                    <a:pt x="1" y="10356"/>
                    <a:pt x="1" y="11654"/>
                  </a:cubicBezTo>
                  <a:cubicBezTo>
                    <a:pt x="1" y="12953"/>
                    <a:pt x="1046" y="13998"/>
                    <a:pt x="2344" y="13998"/>
                  </a:cubicBezTo>
                  <a:cubicBezTo>
                    <a:pt x="2914" y="13998"/>
                    <a:pt x="3421" y="13776"/>
                    <a:pt x="3833" y="13428"/>
                  </a:cubicBezTo>
                  <a:cubicBezTo>
                    <a:pt x="4086" y="13238"/>
                    <a:pt x="4339" y="12889"/>
                    <a:pt x="4846" y="12573"/>
                  </a:cubicBezTo>
                  <a:cubicBezTo>
                    <a:pt x="4909" y="12541"/>
                    <a:pt x="4973" y="12478"/>
                    <a:pt x="5068" y="12446"/>
                  </a:cubicBezTo>
                  <a:cubicBezTo>
                    <a:pt x="5099" y="12414"/>
                    <a:pt x="5163" y="12414"/>
                    <a:pt x="5226" y="12383"/>
                  </a:cubicBezTo>
                  <a:cubicBezTo>
                    <a:pt x="5289" y="12351"/>
                    <a:pt x="5353" y="12319"/>
                    <a:pt x="5416" y="12288"/>
                  </a:cubicBezTo>
                  <a:cubicBezTo>
                    <a:pt x="5925" y="12087"/>
                    <a:pt x="6500" y="11975"/>
                    <a:pt x="7101" y="11975"/>
                  </a:cubicBezTo>
                  <a:cubicBezTo>
                    <a:pt x="8781" y="11975"/>
                    <a:pt x="10664" y="12852"/>
                    <a:pt x="11877" y="15138"/>
                  </a:cubicBezTo>
                  <a:cubicBezTo>
                    <a:pt x="13207" y="17988"/>
                    <a:pt x="16089" y="19983"/>
                    <a:pt x="19445" y="19983"/>
                  </a:cubicBezTo>
                  <a:cubicBezTo>
                    <a:pt x="22866" y="19983"/>
                    <a:pt x="25811" y="17893"/>
                    <a:pt x="27078" y="14948"/>
                  </a:cubicBezTo>
                  <a:cubicBezTo>
                    <a:pt x="27924" y="12958"/>
                    <a:pt x="29522" y="12034"/>
                    <a:pt x="30994" y="12034"/>
                  </a:cubicBezTo>
                  <a:cubicBezTo>
                    <a:pt x="32662" y="12034"/>
                    <a:pt x="34168" y="13221"/>
                    <a:pt x="34235" y="15391"/>
                  </a:cubicBezTo>
                  <a:lnTo>
                    <a:pt x="34235" y="19856"/>
                  </a:lnTo>
                  <a:cubicBezTo>
                    <a:pt x="34235" y="21725"/>
                    <a:pt x="35755" y="23277"/>
                    <a:pt x="37655" y="23277"/>
                  </a:cubicBezTo>
                  <a:lnTo>
                    <a:pt x="127025" y="23277"/>
                  </a:lnTo>
                  <a:cubicBezTo>
                    <a:pt x="128925" y="23277"/>
                    <a:pt x="130477" y="21725"/>
                    <a:pt x="130477" y="19856"/>
                  </a:cubicBezTo>
                  <a:lnTo>
                    <a:pt x="130477" y="3452"/>
                  </a:lnTo>
                  <a:cubicBezTo>
                    <a:pt x="130477" y="1552"/>
                    <a:pt x="128925" y="0"/>
                    <a:pt x="127025" y="0"/>
                  </a:cubicBezTo>
                  <a:close/>
                </a:path>
              </a:pathLst>
            </a:custGeom>
            <a:solidFill>
              <a:srgbClr val="30475E"/>
            </a:solidFill>
            <a:ln>
              <a:noFill/>
            </a:ln>
          </p:spPr>
          <p:txBody>
            <a:bodyPr spcFirstLastPara="1" wrap="square" lIns="51427" tIns="51427" rIns="51427" bIns="51427" anchor="ctr" anchorCtr="0">
              <a:noAutofit/>
            </a:bodyPr>
            <a:lstStyle/>
            <a:p>
              <a:endParaRPr sz="1125" b="1">
                <a:solidFill>
                  <a:schemeClr val="tx2">
                    <a:lumMod val="50000"/>
                  </a:schemeClr>
                </a:solidFill>
                <a:latin typeface="Times New Roman" panose="02020603050405020304" pitchFamily="18" charset="0"/>
                <a:cs typeface="Times New Roman" panose="02020603050405020304" pitchFamily="18" charset="0"/>
              </a:endParaRPr>
            </a:p>
          </p:txBody>
        </p:sp>
        <p:sp>
          <p:nvSpPr>
            <p:cNvPr id="77" name="Google Shape;1430;p16">
              <a:extLst>
                <a:ext uri="{FF2B5EF4-FFF2-40B4-BE49-F238E27FC236}">
                  <a16:creationId xmlns:a16="http://schemas.microsoft.com/office/drawing/2014/main" id="{39E8BE89-746D-4E0F-96D2-86AC478DEF64}"/>
                </a:ext>
              </a:extLst>
            </p:cNvPr>
            <p:cNvSpPr/>
            <p:nvPr/>
          </p:nvSpPr>
          <p:spPr>
            <a:xfrm>
              <a:off x="4903777" y="3558605"/>
              <a:ext cx="437204" cy="438231"/>
            </a:xfrm>
            <a:custGeom>
              <a:avLst/>
              <a:gdLst/>
              <a:ahLst/>
              <a:cxnLst/>
              <a:rect l="l" t="t" r="r" b="b"/>
              <a:pathLst>
                <a:path w="13619" h="13651" extrusionOk="0">
                  <a:moveTo>
                    <a:pt x="13618" y="6841"/>
                  </a:moveTo>
                  <a:cubicBezTo>
                    <a:pt x="13618" y="10610"/>
                    <a:pt x="10578" y="13650"/>
                    <a:pt x="6809" y="13650"/>
                  </a:cubicBezTo>
                  <a:cubicBezTo>
                    <a:pt x="3041" y="13650"/>
                    <a:pt x="1" y="10610"/>
                    <a:pt x="1" y="6841"/>
                  </a:cubicBezTo>
                  <a:cubicBezTo>
                    <a:pt x="1" y="3073"/>
                    <a:pt x="3041" y="1"/>
                    <a:pt x="6809" y="1"/>
                  </a:cubicBezTo>
                  <a:cubicBezTo>
                    <a:pt x="10578" y="1"/>
                    <a:pt x="13618" y="3073"/>
                    <a:pt x="13618" y="6841"/>
                  </a:cubicBezTo>
                  <a:close/>
                </a:path>
              </a:pathLst>
            </a:custGeom>
            <a:solidFill>
              <a:srgbClr val="FAFAFA"/>
            </a:solidFill>
            <a:ln>
              <a:noFill/>
            </a:ln>
          </p:spPr>
          <p:txBody>
            <a:bodyPr spcFirstLastPara="1" wrap="square" lIns="51427" tIns="51427" rIns="51427" bIns="51427" anchor="ctr" anchorCtr="0">
              <a:noAutofit/>
            </a:bodyPr>
            <a:lstStyle/>
            <a:p>
              <a:endParaRPr sz="1125" b="1">
                <a:solidFill>
                  <a:schemeClr val="tx2">
                    <a:lumMod val="50000"/>
                  </a:schemeClr>
                </a:solidFill>
                <a:latin typeface="Times New Roman" panose="02020603050405020304" pitchFamily="18" charset="0"/>
                <a:cs typeface="Times New Roman" panose="02020603050405020304" pitchFamily="18" charset="0"/>
              </a:endParaRPr>
            </a:p>
          </p:txBody>
        </p:sp>
        <p:sp>
          <p:nvSpPr>
            <p:cNvPr id="78" name="Google Shape;1444;p16">
              <a:extLst>
                <a:ext uri="{FF2B5EF4-FFF2-40B4-BE49-F238E27FC236}">
                  <a16:creationId xmlns:a16="http://schemas.microsoft.com/office/drawing/2014/main" id="{79549E84-0B5E-4FD4-9DD3-9FBB0F2843E1}"/>
                </a:ext>
              </a:extLst>
            </p:cNvPr>
            <p:cNvSpPr/>
            <p:nvPr/>
          </p:nvSpPr>
          <p:spPr>
            <a:xfrm>
              <a:off x="5195557" y="3662296"/>
              <a:ext cx="48828" cy="183048"/>
            </a:xfrm>
            <a:custGeom>
              <a:avLst/>
              <a:gdLst/>
              <a:ahLst/>
              <a:cxnLst/>
              <a:rect l="l" t="t" r="r" b="b"/>
              <a:pathLst>
                <a:path w="1521" h="5702" fill="none" extrusionOk="0">
                  <a:moveTo>
                    <a:pt x="286" y="64"/>
                  </a:moveTo>
                  <a:cubicBezTo>
                    <a:pt x="222" y="1"/>
                    <a:pt x="127" y="1"/>
                    <a:pt x="64" y="64"/>
                  </a:cubicBezTo>
                  <a:cubicBezTo>
                    <a:pt x="1" y="128"/>
                    <a:pt x="1" y="254"/>
                    <a:pt x="64" y="286"/>
                  </a:cubicBezTo>
                  <a:cubicBezTo>
                    <a:pt x="792" y="951"/>
                    <a:pt x="1204" y="1901"/>
                    <a:pt x="1204" y="2851"/>
                  </a:cubicBezTo>
                  <a:cubicBezTo>
                    <a:pt x="1204" y="3833"/>
                    <a:pt x="792" y="4783"/>
                    <a:pt x="64" y="5416"/>
                  </a:cubicBezTo>
                  <a:cubicBezTo>
                    <a:pt x="1" y="5480"/>
                    <a:pt x="1" y="5606"/>
                    <a:pt x="64" y="5670"/>
                  </a:cubicBezTo>
                  <a:cubicBezTo>
                    <a:pt x="96" y="5701"/>
                    <a:pt x="127" y="5701"/>
                    <a:pt x="159" y="5701"/>
                  </a:cubicBezTo>
                  <a:cubicBezTo>
                    <a:pt x="222" y="5701"/>
                    <a:pt x="254" y="5701"/>
                    <a:pt x="286" y="5670"/>
                  </a:cubicBezTo>
                  <a:cubicBezTo>
                    <a:pt x="1077" y="4941"/>
                    <a:pt x="1521" y="3928"/>
                    <a:pt x="1521" y="2851"/>
                  </a:cubicBezTo>
                  <a:cubicBezTo>
                    <a:pt x="1521" y="1806"/>
                    <a:pt x="1077" y="761"/>
                    <a:pt x="286" y="64"/>
                  </a:cubicBezTo>
                  <a:close/>
                </a:path>
              </a:pathLst>
            </a:custGeom>
            <a:noFill/>
            <a:ln w="2375" cap="flat" cmpd="sng">
              <a:solidFill>
                <a:srgbClr val="30475E"/>
              </a:solidFill>
              <a:prstDash val="solid"/>
              <a:miter lim="31669"/>
              <a:headEnd type="none" w="sm" len="sm"/>
              <a:tailEnd type="none" w="sm" len="sm"/>
            </a:ln>
          </p:spPr>
          <p:txBody>
            <a:bodyPr spcFirstLastPara="1" wrap="square" lIns="51427" tIns="51427" rIns="51427" bIns="51427" anchor="ctr" anchorCtr="0">
              <a:noAutofit/>
            </a:bodyPr>
            <a:lstStyle/>
            <a:p>
              <a:endParaRPr sz="1125" b="1">
                <a:solidFill>
                  <a:schemeClr val="tx2">
                    <a:lumMod val="50000"/>
                  </a:schemeClr>
                </a:solidFill>
                <a:latin typeface="Times New Roman" panose="02020603050405020304" pitchFamily="18" charset="0"/>
                <a:cs typeface="Times New Roman" panose="02020603050405020304" pitchFamily="18" charset="0"/>
              </a:endParaRPr>
            </a:p>
          </p:txBody>
        </p:sp>
        <p:sp>
          <p:nvSpPr>
            <p:cNvPr id="79" name="Google Shape;1446;p16">
              <a:extLst>
                <a:ext uri="{FF2B5EF4-FFF2-40B4-BE49-F238E27FC236}">
                  <a16:creationId xmlns:a16="http://schemas.microsoft.com/office/drawing/2014/main" id="{B9325699-2EE7-4942-882B-A04E4EA60D8E}"/>
                </a:ext>
              </a:extLst>
            </p:cNvPr>
            <p:cNvSpPr/>
            <p:nvPr/>
          </p:nvSpPr>
          <p:spPr>
            <a:xfrm>
              <a:off x="5000374" y="3662296"/>
              <a:ext cx="48828" cy="183048"/>
            </a:xfrm>
            <a:custGeom>
              <a:avLst/>
              <a:gdLst/>
              <a:ahLst/>
              <a:cxnLst/>
              <a:rect l="l" t="t" r="r" b="b"/>
              <a:pathLst>
                <a:path w="1521" h="5702" fill="none" extrusionOk="0">
                  <a:moveTo>
                    <a:pt x="317" y="2851"/>
                  </a:moveTo>
                  <a:cubicBezTo>
                    <a:pt x="317" y="1901"/>
                    <a:pt x="729" y="951"/>
                    <a:pt x="1457" y="286"/>
                  </a:cubicBezTo>
                  <a:cubicBezTo>
                    <a:pt x="1520" y="254"/>
                    <a:pt x="1520" y="128"/>
                    <a:pt x="1457" y="64"/>
                  </a:cubicBezTo>
                  <a:cubicBezTo>
                    <a:pt x="1394" y="1"/>
                    <a:pt x="1299" y="1"/>
                    <a:pt x="1235" y="64"/>
                  </a:cubicBezTo>
                  <a:cubicBezTo>
                    <a:pt x="444" y="793"/>
                    <a:pt x="0" y="1806"/>
                    <a:pt x="0" y="2851"/>
                  </a:cubicBezTo>
                  <a:cubicBezTo>
                    <a:pt x="0" y="3928"/>
                    <a:pt x="444" y="4941"/>
                    <a:pt x="1235" y="5670"/>
                  </a:cubicBezTo>
                  <a:cubicBezTo>
                    <a:pt x="1267" y="5701"/>
                    <a:pt x="1299" y="5701"/>
                    <a:pt x="1362" y="5701"/>
                  </a:cubicBezTo>
                  <a:cubicBezTo>
                    <a:pt x="1394" y="5701"/>
                    <a:pt x="1425" y="5701"/>
                    <a:pt x="1457" y="5670"/>
                  </a:cubicBezTo>
                  <a:cubicBezTo>
                    <a:pt x="1520" y="5606"/>
                    <a:pt x="1520" y="5480"/>
                    <a:pt x="1457" y="5448"/>
                  </a:cubicBezTo>
                  <a:cubicBezTo>
                    <a:pt x="729" y="4783"/>
                    <a:pt x="317" y="3833"/>
                    <a:pt x="317" y="2851"/>
                  </a:cubicBezTo>
                  <a:close/>
                </a:path>
              </a:pathLst>
            </a:custGeom>
            <a:noFill/>
            <a:ln w="2375" cap="flat" cmpd="sng">
              <a:solidFill>
                <a:srgbClr val="30475E"/>
              </a:solidFill>
              <a:prstDash val="solid"/>
              <a:miter lim="31669"/>
              <a:headEnd type="none" w="sm" len="sm"/>
              <a:tailEnd type="none" w="sm" len="sm"/>
            </a:ln>
          </p:spPr>
          <p:txBody>
            <a:bodyPr spcFirstLastPara="1" wrap="square" lIns="51427" tIns="51427" rIns="51427" bIns="51427" anchor="ctr" anchorCtr="0">
              <a:noAutofit/>
            </a:bodyPr>
            <a:lstStyle/>
            <a:p>
              <a:endParaRPr sz="1125" b="1">
                <a:solidFill>
                  <a:schemeClr val="tx2">
                    <a:lumMod val="50000"/>
                  </a:schemeClr>
                </a:solidFill>
                <a:latin typeface="Times New Roman" panose="02020603050405020304" pitchFamily="18" charset="0"/>
                <a:cs typeface="Times New Roman" panose="02020603050405020304" pitchFamily="18" charset="0"/>
              </a:endParaRPr>
            </a:p>
          </p:txBody>
        </p:sp>
        <p:sp>
          <p:nvSpPr>
            <p:cNvPr id="82" name="Google Shape;1447;p16">
              <a:extLst>
                <a:ext uri="{FF2B5EF4-FFF2-40B4-BE49-F238E27FC236}">
                  <a16:creationId xmlns:a16="http://schemas.microsoft.com/office/drawing/2014/main" id="{50E04ABE-DF52-4EAA-92C8-F9B5A4E8C96D}"/>
                </a:ext>
              </a:extLst>
            </p:cNvPr>
            <p:cNvSpPr/>
            <p:nvPr/>
          </p:nvSpPr>
          <p:spPr>
            <a:xfrm>
              <a:off x="5071513" y="3703997"/>
              <a:ext cx="101701" cy="209469"/>
            </a:xfrm>
            <a:custGeom>
              <a:avLst/>
              <a:gdLst/>
              <a:ahLst/>
              <a:cxnLst/>
              <a:rect l="l" t="t" r="r" b="b"/>
              <a:pathLst>
                <a:path w="3168" h="6525" fill="none" extrusionOk="0">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moveTo>
                    <a:pt x="1901" y="2787"/>
                  </a:move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ubicBezTo>
                    <a:pt x="2281" y="317"/>
                    <a:pt x="2851" y="855"/>
                    <a:pt x="2851" y="1552"/>
                  </a:cubicBezTo>
                  <a:cubicBezTo>
                    <a:pt x="2851" y="2122"/>
                    <a:pt x="2471" y="2629"/>
                    <a:pt x="1901" y="2787"/>
                  </a:cubicBezTo>
                  <a:close/>
                </a:path>
              </a:pathLst>
            </a:custGeom>
            <a:noFill/>
            <a:ln w="2375" cap="flat" cmpd="sng">
              <a:solidFill>
                <a:srgbClr val="30475E"/>
              </a:solidFill>
              <a:prstDash val="solid"/>
              <a:miter lim="31669"/>
              <a:headEnd type="none" w="sm" len="sm"/>
              <a:tailEnd type="none" w="sm" len="sm"/>
            </a:ln>
          </p:spPr>
          <p:txBody>
            <a:bodyPr spcFirstLastPara="1" wrap="square" lIns="51427" tIns="51427" rIns="51427" bIns="51427" anchor="ctr" anchorCtr="0">
              <a:noAutofit/>
            </a:bodyPr>
            <a:lstStyle/>
            <a:p>
              <a:endParaRPr sz="1125" b="1">
                <a:solidFill>
                  <a:schemeClr val="tx2">
                    <a:lumMod val="50000"/>
                  </a:schemeClr>
                </a:solidFill>
                <a:latin typeface="Times New Roman" panose="02020603050405020304" pitchFamily="18" charset="0"/>
                <a:cs typeface="Times New Roman" panose="02020603050405020304" pitchFamily="18" charset="0"/>
              </a:endParaRPr>
            </a:p>
          </p:txBody>
        </p:sp>
        <p:sp>
          <p:nvSpPr>
            <p:cNvPr id="83" name="Google Shape;1432;p16">
              <a:extLst>
                <a:ext uri="{FF2B5EF4-FFF2-40B4-BE49-F238E27FC236}">
                  <a16:creationId xmlns:a16="http://schemas.microsoft.com/office/drawing/2014/main" id="{2FD80887-D5B8-4BFA-9650-D6BF57474827}"/>
                </a:ext>
              </a:extLst>
            </p:cNvPr>
            <p:cNvSpPr/>
            <p:nvPr/>
          </p:nvSpPr>
          <p:spPr>
            <a:xfrm>
              <a:off x="5704121" y="3486531"/>
              <a:ext cx="2897716" cy="582375"/>
            </a:xfrm>
            <a:custGeom>
              <a:avLst/>
              <a:gdLst/>
              <a:ahLst/>
              <a:cxnLst/>
              <a:rect l="l" t="t" r="r" b="b"/>
              <a:pathLst>
                <a:path w="93678" h="20681" extrusionOk="0">
                  <a:moveTo>
                    <a:pt x="2154" y="0"/>
                  </a:moveTo>
                  <a:cubicBezTo>
                    <a:pt x="982" y="0"/>
                    <a:pt x="1" y="982"/>
                    <a:pt x="1" y="2154"/>
                  </a:cubicBezTo>
                  <a:lnTo>
                    <a:pt x="1" y="18558"/>
                  </a:lnTo>
                  <a:cubicBezTo>
                    <a:pt x="1" y="19730"/>
                    <a:pt x="982" y="20680"/>
                    <a:pt x="2154" y="20680"/>
                  </a:cubicBezTo>
                  <a:lnTo>
                    <a:pt x="91524" y="20680"/>
                  </a:lnTo>
                  <a:cubicBezTo>
                    <a:pt x="92728" y="20680"/>
                    <a:pt x="93678" y="19730"/>
                    <a:pt x="93678" y="18558"/>
                  </a:cubicBezTo>
                  <a:lnTo>
                    <a:pt x="93678" y="2154"/>
                  </a:lnTo>
                  <a:cubicBezTo>
                    <a:pt x="93678" y="951"/>
                    <a:pt x="92728" y="0"/>
                    <a:pt x="91524" y="0"/>
                  </a:cubicBezTo>
                  <a:close/>
                </a:path>
              </a:pathLst>
            </a:custGeom>
            <a:solidFill>
              <a:srgbClr val="FFFFFF"/>
            </a:solidFill>
            <a:ln>
              <a:noFill/>
            </a:ln>
          </p:spPr>
          <p:txBody>
            <a:bodyPr spcFirstLastPara="1" wrap="square" lIns="51427" tIns="51427" rIns="51427" bIns="51427" anchor="ctr" anchorCtr="0">
              <a:noAutofit/>
            </a:bodyPr>
            <a:lstStyle/>
            <a:p>
              <a:pPr algn="ctr"/>
              <a:r>
                <a:rPr lang="en-US" sz="1400" b="1" dirty="0" err="1">
                  <a:latin typeface="Times New Roman" panose="02020603050405020304" pitchFamily="18" charset="0"/>
                  <a:cs typeface="Times New Roman" panose="02020603050405020304" pitchFamily="18" charset="0"/>
                </a:rPr>
                <a:t>Kết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quả</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thực</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hiện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đề</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tài</a:t>
              </a:r>
              <a:endParaRPr sz="1400" b="1" dirty="0">
                <a:solidFill>
                  <a:schemeClr val="tx1"/>
                </a:solidFill>
                <a:latin typeface="Times New Roman" panose="02020603050405020304" pitchFamily="18" charset="0"/>
                <a:cs typeface="Times New Roman" panose="02020603050405020304" pitchFamily="18" charset="0"/>
              </a:endParaRPr>
            </a:p>
          </p:txBody>
        </p:sp>
      </p:grpSp>
      <p:grpSp>
        <p:nvGrpSpPr>
          <p:cNvPr id="69" name="Group 68">
            <a:extLst>
              <a:ext uri="{FF2B5EF4-FFF2-40B4-BE49-F238E27FC236}">
                <a16:creationId xmlns:a16="http://schemas.microsoft.com/office/drawing/2014/main" id="{A5E7E9E1-DD34-4BD2-B3E4-4E2349E3AB7D}"/>
              </a:ext>
            </a:extLst>
          </p:cNvPr>
          <p:cNvGrpSpPr/>
          <p:nvPr/>
        </p:nvGrpSpPr>
        <p:grpSpPr>
          <a:xfrm>
            <a:off x="3117874" y="4142390"/>
            <a:ext cx="3301229" cy="542389"/>
            <a:chOff x="4597920" y="3039522"/>
            <a:chExt cx="5868852" cy="964247"/>
          </a:xfrm>
        </p:grpSpPr>
        <p:grpSp>
          <p:nvGrpSpPr>
            <p:cNvPr id="70" name="Group 69">
              <a:extLst>
                <a:ext uri="{FF2B5EF4-FFF2-40B4-BE49-F238E27FC236}">
                  <a16:creationId xmlns:a16="http://schemas.microsoft.com/office/drawing/2014/main" id="{A3DAE8E9-F4D2-4BD3-8B0B-1271C785C764}"/>
                </a:ext>
              </a:extLst>
            </p:cNvPr>
            <p:cNvGrpSpPr/>
            <p:nvPr/>
          </p:nvGrpSpPr>
          <p:grpSpPr>
            <a:xfrm>
              <a:off x="4597920" y="3039522"/>
              <a:ext cx="5868852" cy="964247"/>
              <a:chOff x="4633515" y="3376421"/>
              <a:chExt cx="4188670" cy="747250"/>
            </a:xfrm>
          </p:grpSpPr>
          <p:sp>
            <p:nvSpPr>
              <p:cNvPr id="72" name="Google Shape;430;p16">
                <a:extLst>
                  <a:ext uri="{FF2B5EF4-FFF2-40B4-BE49-F238E27FC236}">
                    <a16:creationId xmlns:a16="http://schemas.microsoft.com/office/drawing/2014/main" id="{AC340A15-4D4A-45B1-A2CD-62983B06CA86}"/>
                  </a:ext>
                </a:extLst>
              </p:cNvPr>
              <p:cNvSpPr/>
              <p:nvPr/>
            </p:nvSpPr>
            <p:spPr>
              <a:xfrm>
                <a:off x="4633515" y="3376421"/>
                <a:ext cx="4188670" cy="747250"/>
              </a:xfrm>
              <a:custGeom>
                <a:avLst/>
                <a:gdLst/>
                <a:ahLst/>
                <a:cxnLst/>
                <a:rect l="l" t="t" r="r" b="b"/>
                <a:pathLst>
                  <a:path w="130478" h="23277" extrusionOk="0">
                    <a:moveTo>
                      <a:pt x="37655" y="0"/>
                    </a:moveTo>
                    <a:cubicBezTo>
                      <a:pt x="35755" y="0"/>
                      <a:pt x="34235" y="1552"/>
                      <a:pt x="34235" y="3452"/>
                    </a:cubicBezTo>
                    <a:lnTo>
                      <a:pt x="34235" y="7886"/>
                    </a:lnTo>
                    <a:cubicBezTo>
                      <a:pt x="34184" y="10056"/>
                      <a:pt x="32677" y="11243"/>
                      <a:pt x="31005" y="11243"/>
                    </a:cubicBezTo>
                    <a:cubicBezTo>
                      <a:pt x="29529" y="11243"/>
                      <a:pt x="27924" y="10319"/>
                      <a:pt x="27078" y="8329"/>
                    </a:cubicBezTo>
                    <a:cubicBezTo>
                      <a:pt x="25811" y="5384"/>
                      <a:pt x="22866" y="3326"/>
                      <a:pt x="19445" y="3326"/>
                    </a:cubicBezTo>
                    <a:cubicBezTo>
                      <a:pt x="16089" y="3326"/>
                      <a:pt x="13207" y="5289"/>
                      <a:pt x="11877" y="8139"/>
                    </a:cubicBezTo>
                    <a:cubicBezTo>
                      <a:pt x="10666" y="10420"/>
                      <a:pt x="8789" y="11316"/>
                      <a:pt x="7111" y="11316"/>
                    </a:cubicBezTo>
                    <a:cubicBezTo>
                      <a:pt x="6507" y="11316"/>
                      <a:pt x="5928" y="11199"/>
                      <a:pt x="5416" y="10989"/>
                    </a:cubicBezTo>
                    <a:cubicBezTo>
                      <a:pt x="5353" y="10958"/>
                      <a:pt x="5289" y="10926"/>
                      <a:pt x="5226" y="10894"/>
                    </a:cubicBezTo>
                    <a:cubicBezTo>
                      <a:pt x="5163" y="10894"/>
                      <a:pt x="5099" y="10863"/>
                      <a:pt x="5068" y="10831"/>
                    </a:cubicBezTo>
                    <a:cubicBezTo>
                      <a:pt x="5004" y="10799"/>
                      <a:pt x="4909" y="10768"/>
                      <a:pt x="4846" y="10704"/>
                    </a:cubicBezTo>
                    <a:cubicBezTo>
                      <a:pt x="4339" y="10388"/>
                      <a:pt x="4086" y="10039"/>
                      <a:pt x="3833" y="9849"/>
                    </a:cubicBezTo>
                    <a:cubicBezTo>
                      <a:pt x="3421" y="9501"/>
                      <a:pt x="2914" y="9311"/>
                      <a:pt x="2344" y="9311"/>
                    </a:cubicBezTo>
                    <a:cubicBezTo>
                      <a:pt x="1046" y="9311"/>
                      <a:pt x="1" y="10356"/>
                      <a:pt x="1" y="11654"/>
                    </a:cubicBezTo>
                    <a:cubicBezTo>
                      <a:pt x="1" y="12921"/>
                      <a:pt x="1046" y="13966"/>
                      <a:pt x="2344" y="13966"/>
                    </a:cubicBezTo>
                    <a:cubicBezTo>
                      <a:pt x="2914" y="13966"/>
                      <a:pt x="3421" y="13776"/>
                      <a:pt x="3833" y="13428"/>
                    </a:cubicBezTo>
                    <a:cubicBezTo>
                      <a:pt x="4086" y="13238"/>
                      <a:pt x="4339" y="12890"/>
                      <a:pt x="4846" y="12573"/>
                    </a:cubicBezTo>
                    <a:cubicBezTo>
                      <a:pt x="4909" y="12541"/>
                      <a:pt x="4973" y="12478"/>
                      <a:pt x="5068" y="12446"/>
                    </a:cubicBezTo>
                    <a:cubicBezTo>
                      <a:pt x="5099" y="12415"/>
                      <a:pt x="5163" y="12383"/>
                      <a:pt x="5226" y="12383"/>
                    </a:cubicBezTo>
                    <a:cubicBezTo>
                      <a:pt x="5289" y="12351"/>
                      <a:pt x="5353" y="12320"/>
                      <a:pt x="5416" y="12288"/>
                    </a:cubicBezTo>
                    <a:cubicBezTo>
                      <a:pt x="5928" y="12078"/>
                      <a:pt x="6507" y="11962"/>
                      <a:pt x="7111" y="11962"/>
                    </a:cubicBezTo>
                    <a:cubicBezTo>
                      <a:pt x="8789" y="11962"/>
                      <a:pt x="10666" y="12857"/>
                      <a:pt x="11877" y="15138"/>
                    </a:cubicBezTo>
                    <a:cubicBezTo>
                      <a:pt x="13207" y="17988"/>
                      <a:pt x="16089" y="19983"/>
                      <a:pt x="19445" y="19983"/>
                    </a:cubicBezTo>
                    <a:cubicBezTo>
                      <a:pt x="22866" y="19983"/>
                      <a:pt x="25811" y="17893"/>
                      <a:pt x="27078" y="14948"/>
                    </a:cubicBezTo>
                    <a:cubicBezTo>
                      <a:pt x="27924" y="12959"/>
                      <a:pt x="29522" y="12034"/>
                      <a:pt x="30994" y="12034"/>
                    </a:cubicBezTo>
                    <a:cubicBezTo>
                      <a:pt x="32662" y="12034"/>
                      <a:pt x="34168" y="13221"/>
                      <a:pt x="34235" y="15391"/>
                    </a:cubicBezTo>
                    <a:lnTo>
                      <a:pt x="34235" y="19825"/>
                    </a:lnTo>
                    <a:cubicBezTo>
                      <a:pt x="34235" y="21725"/>
                      <a:pt x="35755" y="23277"/>
                      <a:pt x="37655" y="23277"/>
                    </a:cubicBezTo>
                    <a:lnTo>
                      <a:pt x="127025" y="23277"/>
                    </a:lnTo>
                    <a:cubicBezTo>
                      <a:pt x="128925" y="23277"/>
                      <a:pt x="130477" y="21725"/>
                      <a:pt x="130477" y="19825"/>
                    </a:cubicBezTo>
                    <a:lnTo>
                      <a:pt x="130477" y="3452"/>
                    </a:lnTo>
                    <a:cubicBezTo>
                      <a:pt x="130477" y="1552"/>
                      <a:pt x="128925" y="0"/>
                      <a:pt x="127025" y="0"/>
                    </a:cubicBezTo>
                    <a:close/>
                  </a:path>
                </a:pathLst>
              </a:custGeom>
              <a:solidFill>
                <a:srgbClr val="CECECE"/>
              </a:solidFill>
              <a:ln>
                <a:noFill/>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sp>
            <p:nvSpPr>
              <p:cNvPr id="73" name="Google Shape;431;p16">
                <a:extLst>
                  <a:ext uri="{FF2B5EF4-FFF2-40B4-BE49-F238E27FC236}">
                    <a16:creationId xmlns:a16="http://schemas.microsoft.com/office/drawing/2014/main" id="{CC034D2B-2C58-4C04-8D6B-938977E06403}"/>
                  </a:ext>
                </a:extLst>
              </p:cNvPr>
              <p:cNvSpPr/>
              <p:nvPr/>
            </p:nvSpPr>
            <p:spPr>
              <a:xfrm>
                <a:off x="5038119" y="3543935"/>
                <a:ext cx="437204" cy="438199"/>
              </a:xfrm>
              <a:custGeom>
                <a:avLst/>
                <a:gdLst/>
                <a:ahLst/>
                <a:cxnLst/>
                <a:rect l="l" t="t" r="r" b="b"/>
                <a:pathLst>
                  <a:path w="13619" h="13650" extrusionOk="0">
                    <a:moveTo>
                      <a:pt x="6809" y="0"/>
                    </a:moveTo>
                    <a:cubicBezTo>
                      <a:pt x="3041" y="0"/>
                      <a:pt x="1" y="3040"/>
                      <a:pt x="1" y="6809"/>
                    </a:cubicBezTo>
                    <a:cubicBezTo>
                      <a:pt x="1" y="10577"/>
                      <a:pt x="3041" y="13649"/>
                      <a:pt x="6809" y="13649"/>
                    </a:cubicBezTo>
                    <a:cubicBezTo>
                      <a:pt x="10578" y="13649"/>
                      <a:pt x="13618" y="10577"/>
                      <a:pt x="13618" y="6809"/>
                    </a:cubicBezTo>
                    <a:cubicBezTo>
                      <a:pt x="13618" y="3040"/>
                      <a:pt x="10578" y="0"/>
                      <a:pt x="6809" y="0"/>
                    </a:cubicBezTo>
                    <a:close/>
                  </a:path>
                </a:pathLst>
              </a:custGeom>
              <a:solidFill>
                <a:srgbClr val="FFFFFF"/>
              </a:solidFill>
              <a:ln>
                <a:noFill/>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sp>
            <p:nvSpPr>
              <p:cNvPr id="74" name="Google Shape;1455;p16">
                <a:extLst>
                  <a:ext uri="{FF2B5EF4-FFF2-40B4-BE49-F238E27FC236}">
                    <a16:creationId xmlns:a16="http://schemas.microsoft.com/office/drawing/2014/main" id="{D4A48A29-CA12-4BDC-8CDB-6B67623C35A2}"/>
                  </a:ext>
                </a:extLst>
              </p:cNvPr>
              <p:cNvSpPr/>
              <p:nvPr/>
            </p:nvSpPr>
            <p:spPr>
              <a:xfrm>
                <a:off x="5107268" y="3613051"/>
                <a:ext cx="298906" cy="294861"/>
              </a:xfrm>
              <a:custGeom>
                <a:avLst/>
                <a:gdLst/>
                <a:ahLst/>
                <a:cxnLst/>
                <a:rect l="l" t="t" r="r" b="b"/>
                <a:pathLst>
                  <a:path w="9311" h="9185" fill="none" extrusionOk="0">
                    <a:moveTo>
                      <a:pt x="8614" y="2502"/>
                    </a:moveTo>
                    <a:cubicBezTo>
                      <a:pt x="8044" y="1426"/>
                      <a:pt x="7062" y="666"/>
                      <a:pt x="5922" y="317"/>
                    </a:cubicBezTo>
                    <a:cubicBezTo>
                      <a:pt x="4750" y="0"/>
                      <a:pt x="3547" y="127"/>
                      <a:pt x="2502" y="697"/>
                    </a:cubicBezTo>
                    <a:cubicBezTo>
                      <a:pt x="1425" y="1299"/>
                      <a:pt x="665" y="2249"/>
                      <a:pt x="317" y="3389"/>
                    </a:cubicBezTo>
                    <a:cubicBezTo>
                      <a:pt x="0" y="4561"/>
                      <a:pt x="127" y="5764"/>
                      <a:pt x="697" y="6841"/>
                    </a:cubicBezTo>
                    <a:cubicBezTo>
                      <a:pt x="1299" y="7886"/>
                      <a:pt x="2249" y="8646"/>
                      <a:pt x="3389" y="8994"/>
                    </a:cubicBezTo>
                    <a:cubicBezTo>
                      <a:pt x="3705" y="9089"/>
                      <a:pt x="4022" y="9121"/>
                      <a:pt x="4339" y="9153"/>
                    </a:cubicBezTo>
                    <a:cubicBezTo>
                      <a:pt x="4434" y="9184"/>
                      <a:pt x="4529" y="9184"/>
                      <a:pt x="4655" y="9184"/>
                    </a:cubicBezTo>
                    <a:cubicBezTo>
                      <a:pt x="4750" y="9184"/>
                      <a:pt x="4877" y="9184"/>
                      <a:pt x="5004" y="9153"/>
                    </a:cubicBezTo>
                    <a:cubicBezTo>
                      <a:pt x="5637" y="9089"/>
                      <a:pt x="6239" y="8931"/>
                      <a:pt x="6841" y="8614"/>
                    </a:cubicBezTo>
                    <a:cubicBezTo>
                      <a:pt x="7886" y="8044"/>
                      <a:pt x="8646" y="7063"/>
                      <a:pt x="8994" y="5923"/>
                    </a:cubicBezTo>
                    <a:cubicBezTo>
                      <a:pt x="9311" y="4751"/>
                      <a:pt x="9184" y="3547"/>
                      <a:pt x="8614" y="2502"/>
                    </a:cubicBezTo>
                    <a:close/>
                    <a:moveTo>
                      <a:pt x="8836" y="4529"/>
                    </a:moveTo>
                    <a:lnTo>
                      <a:pt x="7316" y="4529"/>
                    </a:lnTo>
                    <a:cubicBezTo>
                      <a:pt x="7316" y="3737"/>
                      <a:pt x="7189" y="3041"/>
                      <a:pt x="6967" y="2407"/>
                    </a:cubicBezTo>
                    <a:lnTo>
                      <a:pt x="8171" y="2407"/>
                    </a:lnTo>
                    <a:cubicBezTo>
                      <a:pt x="8234" y="2471"/>
                      <a:pt x="8297" y="2566"/>
                      <a:pt x="8329" y="2661"/>
                    </a:cubicBezTo>
                    <a:cubicBezTo>
                      <a:pt x="8646" y="3231"/>
                      <a:pt x="8836" y="3864"/>
                      <a:pt x="8836" y="4529"/>
                    </a:cubicBezTo>
                    <a:close/>
                    <a:moveTo>
                      <a:pt x="4940" y="8836"/>
                    </a:moveTo>
                    <a:cubicBezTo>
                      <a:pt x="4877" y="8836"/>
                      <a:pt x="4845" y="8836"/>
                      <a:pt x="4814" y="8836"/>
                    </a:cubicBezTo>
                    <a:lnTo>
                      <a:pt x="4814" y="7284"/>
                    </a:lnTo>
                    <a:lnTo>
                      <a:pt x="6492" y="7284"/>
                    </a:lnTo>
                    <a:cubicBezTo>
                      <a:pt x="6112" y="8108"/>
                      <a:pt x="5574" y="8709"/>
                      <a:pt x="4940" y="8836"/>
                    </a:cubicBezTo>
                    <a:close/>
                    <a:moveTo>
                      <a:pt x="2787" y="7284"/>
                    </a:moveTo>
                    <a:lnTo>
                      <a:pt x="4497" y="7284"/>
                    </a:lnTo>
                    <a:lnTo>
                      <a:pt x="4497" y="8836"/>
                    </a:lnTo>
                    <a:cubicBezTo>
                      <a:pt x="4434" y="8836"/>
                      <a:pt x="4402" y="8836"/>
                      <a:pt x="4370" y="8836"/>
                    </a:cubicBezTo>
                    <a:cubicBezTo>
                      <a:pt x="3737" y="8709"/>
                      <a:pt x="3167" y="8108"/>
                      <a:pt x="2787" y="7284"/>
                    </a:cubicBezTo>
                    <a:close/>
                    <a:moveTo>
                      <a:pt x="4814" y="507"/>
                    </a:moveTo>
                    <a:cubicBezTo>
                      <a:pt x="5479" y="602"/>
                      <a:pt x="6081" y="1172"/>
                      <a:pt x="6492" y="2091"/>
                    </a:cubicBezTo>
                    <a:lnTo>
                      <a:pt x="4814" y="2091"/>
                    </a:lnTo>
                    <a:close/>
                    <a:moveTo>
                      <a:pt x="4497" y="507"/>
                    </a:moveTo>
                    <a:lnTo>
                      <a:pt x="4497" y="2091"/>
                    </a:lnTo>
                    <a:lnTo>
                      <a:pt x="2787" y="2091"/>
                    </a:lnTo>
                    <a:cubicBezTo>
                      <a:pt x="3199" y="1172"/>
                      <a:pt x="3800" y="602"/>
                      <a:pt x="4497" y="507"/>
                    </a:cubicBezTo>
                    <a:close/>
                    <a:moveTo>
                      <a:pt x="4497" y="2407"/>
                    </a:moveTo>
                    <a:lnTo>
                      <a:pt x="4497" y="4529"/>
                    </a:lnTo>
                    <a:lnTo>
                      <a:pt x="2280" y="4529"/>
                    </a:lnTo>
                    <a:cubicBezTo>
                      <a:pt x="2312" y="3737"/>
                      <a:pt x="2439" y="3009"/>
                      <a:pt x="2660" y="2407"/>
                    </a:cubicBezTo>
                    <a:close/>
                    <a:moveTo>
                      <a:pt x="4497" y="4846"/>
                    </a:moveTo>
                    <a:lnTo>
                      <a:pt x="4497" y="6968"/>
                    </a:lnTo>
                    <a:lnTo>
                      <a:pt x="2660" y="6968"/>
                    </a:lnTo>
                    <a:cubicBezTo>
                      <a:pt x="2439" y="6334"/>
                      <a:pt x="2312" y="5638"/>
                      <a:pt x="2280" y="4846"/>
                    </a:cubicBezTo>
                    <a:close/>
                    <a:moveTo>
                      <a:pt x="4814" y="6968"/>
                    </a:moveTo>
                    <a:lnTo>
                      <a:pt x="4814" y="4846"/>
                    </a:lnTo>
                    <a:lnTo>
                      <a:pt x="6999" y="4846"/>
                    </a:lnTo>
                    <a:cubicBezTo>
                      <a:pt x="6999" y="5606"/>
                      <a:pt x="6841" y="6334"/>
                      <a:pt x="6619" y="6968"/>
                    </a:cubicBezTo>
                    <a:close/>
                    <a:moveTo>
                      <a:pt x="4814" y="4529"/>
                    </a:moveTo>
                    <a:lnTo>
                      <a:pt x="4814" y="2407"/>
                    </a:lnTo>
                    <a:lnTo>
                      <a:pt x="6619" y="2407"/>
                    </a:lnTo>
                    <a:cubicBezTo>
                      <a:pt x="6841" y="3009"/>
                      <a:pt x="6999" y="3737"/>
                      <a:pt x="6999" y="4529"/>
                    </a:cubicBezTo>
                    <a:close/>
                    <a:moveTo>
                      <a:pt x="7949" y="2091"/>
                    </a:moveTo>
                    <a:lnTo>
                      <a:pt x="6841" y="2091"/>
                    </a:lnTo>
                    <a:cubicBezTo>
                      <a:pt x="6587" y="1457"/>
                      <a:pt x="6239" y="982"/>
                      <a:pt x="5827" y="634"/>
                    </a:cubicBezTo>
                    <a:lnTo>
                      <a:pt x="5827" y="634"/>
                    </a:lnTo>
                    <a:cubicBezTo>
                      <a:pt x="6682" y="887"/>
                      <a:pt x="7411" y="1394"/>
                      <a:pt x="7949" y="2091"/>
                    </a:cubicBezTo>
                    <a:close/>
                    <a:moveTo>
                      <a:pt x="2629" y="982"/>
                    </a:moveTo>
                    <a:cubicBezTo>
                      <a:pt x="2882" y="856"/>
                      <a:pt x="3167" y="729"/>
                      <a:pt x="3452" y="666"/>
                    </a:cubicBezTo>
                    <a:cubicBezTo>
                      <a:pt x="3040" y="982"/>
                      <a:pt x="2692" y="1489"/>
                      <a:pt x="2439" y="2091"/>
                    </a:cubicBezTo>
                    <a:lnTo>
                      <a:pt x="1362" y="2091"/>
                    </a:lnTo>
                    <a:cubicBezTo>
                      <a:pt x="1710" y="1647"/>
                      <a:pt x="2122" y="1267"/>
                      <a:pt x="2629" y="982"/>
                    </a:cubicBezTo>
                    <a:close/>
                    <a:moveTo>
                      <a:pt x="1140" y="2407"/>
                    </a:moveTo>
                    <a:lnTo>
                      <a:pt x="2344" y="2407"/>
                    </a:lnTo>
                    <a:cubicBezTo>
                      <a:pt x="2122" y="3041"/>
                      <a:pt x="1995" y="3737"/>
                      <a:pt x="1964" y="4529"/>
                    </a:cubicBezTo>
                    <a:lnTo>
                      <a:pt x="475" y="4529"/>
                    </a:lnTo>
                    <a:cubicBezTo>
                      <a:pt x="475" y="4181"/>
                      <a:pt x="538" y="3832"/>
                      <a:pt x="633" y="3484"/>
                    </a:cubicBezTo>
                    <a:cubicBezTo>
                      <a:pt x="760" y="3104"/>
                      <a:pt x="918" y="2724"/>
                      <a:pt x="1140" y="2407"/>
                    </a:cubicBezTo>
                    <a:close/>
                    <a:moveTo>
                      <a:pt x="475" y="4846"/>
                    </a:moveTo>
                    <a:lnTo>
                      <a:pt x="1964" y="4846"/>
                    </a:lnTo>
                    <a:cubicBezTo>
                      <a:pt x="1995" y="5606"/>
                      <a:pt x="2122" y="6334"/>
                      <a:pt x="2344" y="6968"/>
                    </a:cubicBezTo>
                    <a:lnTo>
                      <a:pt x="1172" y="6968"/>
                    </a:lnTo>
                    <a:cubicBezTo>
                      <a:pt x="1109" y="6873"/>
                      <a:pt x="1045" y="6778"/>
                      <a:pt x="982" y="6683"/>
                    </a:cubicBezTo>
                    <a:cubicBezTo>
                      <a:pt x="665" y="6113"/>
                      <a:pt x="507" y="5479"/>
                      <a:pt x="475" y="4846"/>
                    </a:cubicBezTo>
                    <a:close/>
                    <a:moveTo>
                      <a:pt x="1394" y="7284"/>
                    </a:moveTo>
                    <a:lnTo>
                      <a:pt x="2470" y="7284"/>
                    </a:lnTo>
                    <a:cubicBezTo>
                      <a:pt x="2692" y="7854"/>
                      <a:pt x="3009" y="8298"/>
                      <a:pt x="3357" y="8646"/>
                    </a:cubicBezTo>
                    <a:cubicBezTo>
                      <a:pt x="2565" y="8393"/>
                      <a:pt x="1900" y="7918"/>
                      <a:pt x="1394" y="7284"/>
                    </a:cubicBezTo>
                    <a:close/>
                    <a:moveTo>
                      <a:pt x="6682" y="8329"/>
                    </a:moveTo>
                    <a:cubicBezTo>
                      <a:pt x="6429" y="8456"/>
                      <a:pt x="6176" y="8583"/>
                      <a:pt x="5922" y="8646"/>
                    </a:cubicBezTo>
                    <a:cubicBezTo>
                      <a:pt x="6271" y="8329"/>
                      <a:pt x="6587" y="7854"/>
                      <a:pt x="6841" y="7284"/>
                    </a:cubicBezTo>
                    <a:lnTo>
                      <a:pt x="7917" y="7284"/>
                    </a:lnTo>
                    <a:cubicBezTo>
                      <a:pt x="7601" y="7696"/>
                      <a:pt x="7157" y="8076"/>
                      <a:pt x="6682" y="8329"/>
                    </a:cubicBezTo>
                    <a:close/>
                    <a:moveTo>
                      <a:pt x="8171" y="6968"/>
                    </a:moveTo>
                    <a:lnTo>
                      <a:pt x="6967" y="6968"/>
                    </a:lnTo>
                    <a:cubicBezTo>
                      <a:pt x="7157" y="6334"/>
                      <a:pt x="7316" y="5606"/>
                      <a:pt x="7316" y="4846"/>
                    </a:cubicBezTo>
                    <a:lnTo>
                      <a:pt x="8836" y="4846"/>
                    </a:lnTo>
                    <a:cubicBezTo>
                      <a:pt x="8804" y="5163"/>
                      <a:pt x="8772" y="5511"/>
                      <a:pt x="8677" y="5828"/>
                    </a:cubicBezTo>
                    <a:cubicBezTo>
                      <a:pt x="8551" y="6239"/>
                      <a:pt x="8392" y="6619"/>
                      <a:pt x="8171" y="6968"/>
                    </a:cubicBezTo>
                    <a:close/>
                  </a:path>
                </a:pathLst>
              </a:custGeom>
              <a:noFill/>
              <a:ln w="2375" cap="flat" cmpd="sng">
                <a:solidFill>
                  <a:srgbClr val="CECECE"/>
                </a:solidFill>
                <a:prstDash val="solid"/>
                <a:miter lim="31669"/>
                <a:headEnd type="none" w="sm" len="sm"/>
                <a:tailEnd type="none" w="sm" len="sm"/>
              </a:ln>
            </p:spPr>
            <p:txBody>
              <a:bodyPr spcFirstLastPara="1" wrap="square" lIns="51427" tIns="51427" rIns="51427" bIns="51427" anchor="ctr" anchorCtr="0">
                <a:noAutofit/>
              </a:bodyPr>
              <a:lstStyle/>
              <a:p>
                <a:endParaRPr sz="1125">
                  <a:latin typeface="Times New Roman" panose="02020603050405020304" pitchFamily="18" charset="0"/>
                  <a:cs typeface="Times New Roman" panose="02020603050405020304" pitchFamily="18" charset="0"/>
                </a:endParaRPr>
              </a:p>
            </p:txBody>
          </p:sp>
        </p:grpSp>
        <p:sp>
          <p:nvSpPr>
            <p:cNvPr id="71" name="Google Shape;1432;p16">
              <a:extLst>
                <a:ext uri="{FF2B5EF4-FFF2-40B4-BE49-F238E27FC236}">
                  <a16:creationId xmlns:a16="http://schemas.microsoft.com/office/drawing/2014/main" id="{01FA7F67-64D7-4483-9ACA-8F0442156C9C}"/>
                </a:ext>
              </a:extLst>
            </p:cNvPr>
            <p:cNvSpPr/>
            <p:nvPr/>
          </p:nvSpPr>
          <p:spPr>
            <a:xfrm>
              <a:off x="6315481" y="3159364"/>
              <a:ext cx="4021599" cy="751493"/>
            </a:xfrm>
            <a:custGeom>
              <a:avLst/>
              <a:gdLst/>
              <a:ahLst/>
              <a:cxnLst/>
              <a:rect l="l" t="t" r="r" b="b"/>
              <a:pathLst>
                <a:path w="93678" h="20681" extrusionOk="0">
                  <a:moveTo>
                    <a:pt x="2154" y="0"/>
                  </a:moveTo>
                  <a:cubicBezTo>
                    <a:pt x="982" y="0"/>
                    <a:pt x="1" y="982"/>
                    <a:pt x="1" y="2154"/>
                  </a:cubicBezTo>
                  <a:lnTo>
                    <a:pt x="1" y="18558"/>
                  </a:lnTo>
                  <a:cubicBezTo>
                    <a:pt x="1" y="19730"/>
                    <a:pt x="982" y="20680"/>
                    <a:pt x="2154" y="20680"/>
                  </a:cubicBezTo>
                  <a:lnTo>
                    <a:pt x="91524" y="20680"/>
                  </a:lnTo>
                  <a:cubicBezTo>
                    <a:pt x="92728" y="20680"/>
                    <a:pt x="93678" y="19730"/>
                    <a:pt x="93678" y="18558"/>
                  </a:cubicBezTo>
                  <a:lnTo>
                    <a:pt x="93678" y="2154"/>
                  </a:lnTo>
                  <a:cubicBezTo>
                    <a:pt x="93678" y="951"/>
                    <a:pt x="92728" y="0"/>
                    <a:pt x="91524" y="0"/>
                  </a:cubicBezTo>
                  <a:close/>
                </a:path>
              </a:pathLst>
            </a:custGeom>
            <a:solidFill>
              <a:srgbClr val="FFFFFF"/>
            </a:solidFill>
            <a:ln>
              <a:noFill/>
            </a:ln>
          </p:spPr>
          <p:txBody>
            <a:bodyPr spcFirstLastPara="1" wrap="square" lIns="51427" tIns="51427" rIns="51427" bIns="51427" anchor="ctr" anchorCtr="0">
              <a:noAutofit/>
            </a:bodyPr>
            <a:lstStyle/>
            <a:p>
              <a:pPr algn="ctr"/>
              <a:r>
                <a:rPr lang="en-US" sz="1400" b="1" dirty="0" err="1">
                  <a:latin typeface="Times New Roman" panose="02020603050405020304" pitchFamily="18" charset="0"/>
                  <a:cs typeface="Times New Roman" panose="02020603050405020304" pitchFamily="18" charset="0"/>
                </a:rPr>
                <a:t>Kết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luận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và</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hướng</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phát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triển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đề</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tài</a:t>
              </a:r>
              <a:endParaRPr sz="1400" b="1"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7739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1000"/>
                                        <p:tgtEl>
                                          <p:spTgt spid="81"/>
                                        </p:tgtEl>
                                      </p:cBhvr>
                                    </p:animEffect>
                                    <p:anim calcmode="lin" valueType="num">
                                      <p:cBhvr>
                                        <p:cTn id="32" dur="1000" fill="hold"/>
                                        <p:tgtEl>
                                          <p:spTgt spid="81"/>
                                        </p:tgtEl>
                                        <p:attrNameLst>
                                          <p:attrName>ppt_x</p:attrName>
                                        </p:attrNameLst>
                                      </p:cBhvr>
                                      <p:tavLst>
                                        <p:tav tm="0">
                                          <p:val>
                                            <p:strVal val="#ppt_x"/>
                                          </p:val>
                                        </p:tav>
                                        <p:tav tm="100000">
                                          <p:val>
                                            <p:strVal val="#ppt_x"/>
                                          </p:val>
                                        </p:tav>
                                      </p:tavLst>
                                    </p:anim>
                                    <p:anim calcmode="lin" valueType="num">
                                      <p:cBhvr>
                                        <p:cTn id="33"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1000"/>
                                        <p:tgtEl>
                                          <p:spTgt spid="75"/>
                                        </p:tgtEl>
                                      </p:cBhvr>
                                    </p:animEffect>
                                    <p:anim calcmode="lin" valueType="num">
                                      <p:cBhvr>
                                        <p:cTn id="39" dur="1000" fill="hold"/>
                                        <p:tgtEl>
                                          <p:spTgt spid="75"/>
                                        </p:tgtEl>
                                        <p:attrNameLst>
                                          <p:attrName>ppt_x</p:attrName>
                                        </p:attrNameLst>
                                      </p:cBhvr>
                                      <p:tavLst>
                                        <p:tav tm="0">
                                          <p:val>
                                            <p:strVal val="#ppt_x"/>
                                          </p:val>
                                        </p:tav>
                                        <p:tav tm="100000">
                                          <p:val>
                                            <p:strVal val="#ppt_x"/>
                                          </p:val>
                                        </p:tav>
                                      </p:tavLst>
                                    </p:anim>
                                    <p:anim calcmode="lin" valueType="num">
                                      <p:cBhvr>
                                        <p:cTn id="4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1000"/>
                                        <p:tgtEl>
                                          <p:spTgt spid="69"/>
                                        </p:tgtEl>
                                      </p:cBhvr>
                                    </p:animEffect>
                                    <p:anim calcmode="lin" valueType="num">
                                      <p:cBhvr>
                                        <p:cTn id="46" dur="1000" fill="hold"/>
                                        <p:tgtEl>
                                          <p:spTgt spid="69"/>
                                        </p:tgtEl>
                                        <p:attrNameLst>
                                          <p:attrName>ppt_x</p:attrName>
                                        </p:attrNameLst>
                                      </p:cBhvr>
                                      <p:tavLst>
                                        <p:tav tm="0">
                                          <p:val>
                                            <p:strVal val="#ppt_x"/>
                                          </p:val>
                                        </p:tav>
                                        <p:tav tm="100000">
                                          <p:val>
                                            <p:strVal val="#ppt_x"/>
                                          </p:val>
                                        </p:tav>
                                      </p:tavLst>
                                    </p:anim>
                                    <p:anim calcmode="lin" valueType="num">
                                      <p:cBhvr>
                                        <p:cTn id="47"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oogle Shape;392;p37">
            <a:extLst>
              <a:ext uri="{FF2B5EF4-FFF2-40B4-BE49-F238E27FC236}">
                <a16:creationId xmlns:a16="http://schemas.microsoft.com/office/drawing/2014/main" id="{53FD3B68-E92B-417D-9851-8E419D1539E4}"/>
              </a:ext>
            </a:extLst>
          </p:cNvPr>
          <p:cNvPicPr preferRelativeResize="0"/>
          <p:nvPr/>
        </p:nvPicPr>
        <p:blipFill rotWithShape="1">
          <a:blip r:embed="rId2">
            <a:alphaModFix/>
          </a:blip>
          <a:srcRect l="7045" t="10205" r="7028" b="10561"/>
          <a:stretch/>
        </p:blipFill>
        <p:spPr>
          <a:xfrm>
            <a:off x="4274859" y="838643"/>
            <a:ext cx="2325342" cy="3466214"/>
          </a:xfrm>
          <a:prstGeom prst="rect">
            <a:avLst/>
          </a:prstGeom>
          <a:ln>
            <a:noFill/>
          </a:ln>
          <a:effectLst>
            <a:outerShdw blurRad="190500" algn="tl" rotWithShape="0">
              <a:srgbClr val="000000">
                <a:alpha val="70000"/>
              </a:srgbClr>
            </a:outerShdw>
          </a:effectLst>
        </p:spPr>
      </p:pic>
      <p:sp>
        <p:nvSpPr>
          <p:cNvPr id="6" name="Google Shape;5282;p43">
            <a:extLst>
              <a:ext uri="{FF2B5EF4-FFF2-40B4-BE49-F238E27FC236}">
                <a16:creationId xmlns:a16="http://schemas.microsoft.com/office/drawing/2014/main" id="{82F97297-647D-4C69-A282-5E222F3AA741}"/>
              </a:ext>
            </a:extLst>
          </p:cNvPr>
          <p:cNvSpPr txBox="1"/>
          <p:nvPr/>
        </p:nvSpPr>
        <p:spPr>
          <a:xfrm>
            <a:off x="948131" y="1454850"/>
            <a:ext cx="1031850" cy="257175"/>
          </a:xfrm>
          <a:prstGeom prst="rect">
            <a:avLst/>
          </a:prstGeom>
          <a:noFill/>
          <a:ln>
            <a:noFill/>
          </a:ln>
        </p:spPr>
        <p:txBody>
          <a:bodyPr spcFirstLastPara="1" wrap="square" lIns="68569" tIns="68569" rIns="68569" bIns="68569" anchor="ctr" anchorCtr="0">
            <a:noAutofit/>
          </a:bodyPr>
          <a:lstStyle/>
          <a:p>
            <a:r>
              <a:rPr lang="en" sz="1125" dirty="0">
                <a:solidFill>
                  <a:srgbClr val="FFFFFF"/>
                </a:solidFill>
                <a:latin typeface="Fira Sans Medium"/>
                <a:ea typeface="Fira Sans Medium"/>
                <a:cs typeface="Fira Sans Medium"/>
                <a:sym typeface="Fira Sans Medium"/>
              </a:rPr>
              <a:t>Jupiter</a:t>
            </a:r>
            <a:endParaRPr sz="1125" dirty="0">
              <a:solidFill>
                <a:srgbClr val="FFFFFF"/>
              </a:solidFill>
              <a:latin typeface="Fira Sans Medium"/>
              <a:ea typeface="Fira Sans Medium"/>
              <a:cs typeface="Fira Sans Medium"/>
              <a:sym typeface="Fira Sans Medium"/>
            </a:endParaRPr>
          </a:p>
        </p:txBody>
      </p:sp>
      <p:sp>
        <p:nvSpPr>
          <p:cNvPr id="28" name="Google Shape;164;p13">
            <a:extLst>
              <a:ext uri="{FF2B5EF4-FFF2-40B4-BE49-F238E27FC236}">
                <a16:creationId xmlns:a16="http://schemas.microsoft.com/office/drawing/2014/main" id="{B59362F3-7409-456F-94AA-373E15123809}"/>
              </a:ext>
            </a:extLst>
          </p:cNvPr>
          <p:cNvSpPr txBox="1"/>
          <p:nvPr/>
        </p:nvSpPr>
        <p:spPr>
          <a:xfrm>
            <a:off x="383151" y="1205022"/>
            <a:ext cx="3632589" cy="3200216"/>
          </a:xfrm>
          <a:prstGeom prst="rect">
            <a:avLst/>
          </a:prstGeom>
          <a:noFill/>
          <a:ln>
            <a:noFill/>
          </a:ln>
        </p:spPr>
        <p:txBody>
          <a:bodyPr spcFirstLastPara="1" wrap="square" lIns="68569" tIns="68569" rIns="68569" bIns="68569" anchor="t" anchorCtr="0">
            <a:noAutofit/>
          </a:bodyPr>
          <a:lstStyle/>
          <a:p>
            <a:endParaRPr lang="en-US" sz="1600">
              <a:ea typeface="Calibri" panose="020F0502020204030204" pitchFamily="34" charset="0"/>
              <a:cs typeface="Times New Roman" panose="02020603050405020304" pitchFamily="18" charset="0"/>
            </a:endParaRPr>
          </a:p>
        </p:txBody>
      </p:sp>
      <p:sp>
        <p:nvSpPr>
          <p:cNvPr id="12" name="Google Shape;460;p45">
            <a:extLst>
              <a:ext uri="{FF2B5EF4-FFF2-40B4-BE49-F238E27FC236}">
                <a16:creationId xmlns:a16="http://schemas.microsoft.com/office/drawing/2014/main" id="{8836E4DE-FCE2-4F3B-A33B-5A35E37CCD1F}"/>
              </a:ext>
            </a:extLst>
          </p:cNvPr>
          <p:cNvSpPr txBox="1">
            <a:spLocks/>
          </p:cNvSpPr>
          <p:nvPr/>
        </p:nvSpPr>
        <p:spPr>
          <a:xfrm>
            <a:off x="733924" y="2046908"/>
            <a:ext cx="3342776" cy="1516443"/>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4000" b="1" dirty="0">
                <a:solidFill>
                  <a:schemeClr val="accent3">
                    <a:lumMod val="50000"/>
                  </a:schemeClr>
                </a:solidFill>
                <a:latin typeface="Times New Roman" panose="02020603050405020304" pitchFamily="18" charset="0"/>
                <a:cs typeface="Times New Roman" panose="02020603050405020304" pitchFamily="18" charset="0"/>
              </a:rPr>
              <a:t>KẾT LUẬN VÀ HƯỚNG PHÁT TRIỂN ĐỀ TÀI</a:t>
            </a:r>
          </a:p>
        </p:txBody>
      </p:sp>
    </p:spTree>
    <p:extLst>
      <p:ext uri="{BB962C8B-B14F-4D97-AF65-F5344CB8AC3E}">
        <p14:creationId xmlns:p14="http://schemas.microsoft.com/office/powerpoint/2010/main" val="184070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nodePh="1">
                                  <p:stCondLst>
                                    <p:cond delay="0"/>
                                  </p:stCondLst>
                                  <p:endCondLst>
                                    <p:cond evt="begin" delay="0">
                                      <p:tn val="10"/>
                                    </p:cond>
                                  </p:end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2" name="TextBox 1">
            <a:extLst>
              <a:ext uri="{FF2B5EF4-FFF2-40B4-BE49-F238E27FC236}">
                <a16:creationId xmlns:a16="http://schemas.microsoft.com/office/drawing/2014/main" id="{F54963E9-53B1-4C4E-B304-7863295C7A28}"/>
              </a:ext>
            </a:extLst>
          </p:cNvPr>
          <p:cNvSpPr txBox="1"/>
          <p:nvPr/>
        </p:nvSpPr>
        <p:spPr>
          <a:xfrm>
            <a:off x="-129165" y="1061928"/>
            <a:ext cx="6145967" cy="3794437"/>
          </a:xfrm>
          <a:prstGeom prst="rect">
            <a:avLst/>
          </a:prstGeom>
          <a:noFill/>
        </p:spPr>
        <p:txBody>
          <a:bodyPr wrap="square" rtlCol="0">
            <a:spAutoFit/>
          </a:bodyPr>
          <a:lstStyle/>
          <a:p>
            <a:pPr marL="457200" indent="381000" algn="just">
              <a:lnSpc>
                <a:spcPct val="107000"/>
              </a:lnSpc>
            </a:pPr>
            <a:r>
              <a:rPr lang="vi-VN" sz="1600" dirty="0">
                <a:effectLst/>
                <a:latin typeface="Times New Roman" panose="02020603050405020304" pitchFamily="18" charset="0"/>
                <a:ea typeface="Calibri" panose="020F0502020204030204" pitchFamily="34" charset="0"/>
                <a:cs typeface="Times New Roman" panose="02020603050405020304" pitchFamily="18" charset="0"/>
              </a:rPr>
              <a:t>Trong quá trình làm đồ án “Xây dựng website bán thực phẩm sạch” em đã tìm hiểu các kiến thức đã được học, kết hợp tra cứu tài liệu chuyên ngành để hoàn thành đồ án những cũng do hạn chế về khả năng, thời gian, kinh nghiệm nên website chỉ hoàn thành ở mức độ nào đó. Đối với người sử dụng: các cách tìm kiếm, tra cứu theo danh mục, khoảng giá, kết hợp được nhiều yêu cầu khách hàng cùng một lúc, xem chi tiết thông tin sản phẩm. Cho phép khách hàng đăng ký thông tin để thực hiện mua hàng. Tạo đơn đặt hàng, xem thông tin tin tức, liên hệ phản hồi tới website.Đối với người quản trị : xem thông tin về các mụ cần quản lý, đưa ra các form để nhập dữ liệu mới cũng như th</a:t>
            </a:r>
            <a:r>
              <a:rPr lang="en-US" sz="1600" dirty="0" err="1">
                <a:latin typeface="Times New Roman" panose="02020603050405020304" pitchFamily="18" charset="0"/>
                <a:ea typeface="Calibri" panose="020F0502020204030204" pitchFamily="34" charset="0"/>
                <a:cs typeface="Times New Roman" panose="02020603050405020304" pitchFamily="18" charset="0"/>
              </a:rPr>
              <a:t>êm</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sửa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xoá</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r>
              <a:rPr lang="vi-VN" sz="1600" dirty="0">
                <a:effectLst/>
                <a:latin typeface="Times New Roman" panose="02020603050405020304" pitchFamily="18" charset="0"/>
                <a:ea typeface="Calibri" panose="020F0502020204030204" pitchFamily="34" charset="0"/>
                <a:cs typeface="Times New Roman" panose="02020603050405020304" pitchFamily="18" charset="0"/>
              </a:rPr>
              <a:t>.Đối với nhân viên thì giải quyết một số vấn đề của khách hàng như quản lý phản hồi, quản lý tình trạng đơn hàng.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effectLst/>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3A7F1626-F230-4C95-A433-897E7387E51C}"/>
              </a:ext>
            </a:extLst>
          </p:cNvPr>
          <p:cNvGrpSpPr/>
          <p:nvPr/>
        </p:nvGrpSpPr>
        <p:grpSpPr>
          <a:xfrm>
            <a:off x="129572" y="169875"/>
            <a:ext cx="4246485" cy="689270"/>
            <a:chOff x="342886" y="3527570"/>
            <a:chExt cx="1637095" cy="575493"/>
          </a:xfrm>
        </p:grpSpPr>
        <p:sp>
          <p:nvSpPr>
            <p:cNvPr id="4" name="Google Shape;5232;p43">
              <a:extLst>
                <a:ext uri="{FF2B5EF4-FFF2-40B4-BE49-F238E27FC236}">
                  <a16:creationId xmlns:a16="http://schemas.microsoft.com/office/drawing/2014/main" id="{75DB2CCF-2674-4BDD-AEED-450D57DE874A}"/>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5" name="Google Shape;5286;p43">
              <a:extLst>
                <a:ext uri="{FF2B5EF4-FFF2-40B4-BE49-F238E27FC236}">
                  <a16:creationId xmlns:a16="http://schemas.microsoft.com/office/drawing/2014/main" id="{B7F57984-FB9C-4695-BB0A-70B97867B547}"/>
                </a:ext>
              </a:extLst>
            </p:cNvPr>
            <p:cNvSpPr txBox="1"/>
            <p:nvPr/>
          </p:nvSpPr>
          <p:spPr>
            <a:xfrm>
              <a:off x="457442" y="3590327"/>
              <a:ext cx="1395381" cy="449979"/>
            </a:xfrm>
            <a:prstGeom prst="rect">
              <a:avLst/>
            </a:prstGeom>
            <a:noFill/>
            <a:ln>
              <a:noFill/>
            </a:ln>
          </p:spPr>
          <p:txBody>
            <a:bodyPr spcFirstLastPara="1" wrap="square" lIns="68569" tIns="68569" rIns="68569" bIns="68569" anchor="ctr" anchorCtr="0">
              <a:noAutofit/>
            </a:bodyPr>
            <a:lstStyle/>
            <a:p>
              <a:r>
                <a:rPr lang="en-US" sz="1800"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Kết</a:t>
              </a:r>
              <a:r>
                <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sz="1800"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luận</a:t>
              </a:r>
              <a:endPar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spTree>
    <p:extLst>
      <p:ext uri="{BB962C8B-B14F-4D97-AF65-F5344CB8AC3E}">
        <p14:creationId xmlns:p14="http://schemas.microsoft.com/office/powerpoint/2010/main" val="289127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9105A0-8676-474C-A108-E01E07B02503}"/>
              </a:ext>
            </a:extLst>
          </p:cNvPr>
          <p:cNvGrpSpPr/>
          <p:nvPr/>
        </p:nvGrpSpPr>
        <p:grpSpPr>
          <a:xfrm>
            <a:off x="0" y="207975"/>
            <a:ext cx="4246485" cy="689270"/>
            <a:chOff x="342886" y="3527570"/>
            <a:chExt cx="1637095" cy="575493"/>
          </a:xfrm>
        </p:grpSpPr>
        <p:sp>
          <p:nvSpPr>
            <p:cNvPr id="3" name="Google Shape;5232;p43">
              <a:extLst>
                <a:ext uri="{FF2B5EF4-FFF2-40B4-BE49-F238E27FC236}">
                  <a16:creationId xmlns:a16="http://schemas.microsoft.com/office/drawing/2014/main" id="{F9B245EF-CD76-4B82-8EB2-87FAA4F82107}"/>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4" name="Google Shape;5286;p43">
              <a:extLst>
                <a:ext uri="{FF2B5EF4-FFF2-40B4-BE49-F238E27FC236}">
                  <a16:creationId xmlns:a16="http://schemas.microsoft.com/office/drawing/2014/main" id="{A48976B2-D5CE-4932-AA8E-1FE754350BE5}"/>
                </a:ext>
              </a:extLst>
            </p:cNvPr>
            <p:cNvSpPr txBox="1"/>
            <p:nvPr/>
          </p:nvSpPr>
          <p:spPr>
            <a:xfrm>
              <a:off x="457442" y="3590327"/>
              <a:ext cx="1395381" cy="449979"/>
            </a:xfrm>
            <a:prstGeom prst="rect">
              <a:avLst/>
            </a:prstGeom>
            <a:noFill/>
            <a:ln>
              <a:noFill/>
            </a:ln>
          </p:spPr>
          <p:txBody>
            <a:bodyPr spcFirstLastPara="1" wrap="square" lIns="68569" tIns="68569" rIns="68569" bIns="68569" anchor="ctr" anchorCtr="0">
              <a:noAutofit/>
            </a:bodyPr>
            <a:lstStyle/>
            <a:p>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Hướng</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phát</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triển</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đề</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 </a:t>
              </a:r>
              <a:r>
                <a:rPr lang="en-US" b="1" dirty="0" err="1">
                  <a:solidFill>
                    <a:schemeClr val="bg1"/>
                  </a:solidFill>
                  <a:latin typeface="Times New Roman" panose="02020603050405020304" pitchFamily="18" charset="0"/>
                  <a:ea typeface="Fira Sans Medium"/>
                  <a:cs typeface="Times New Roman" panose="02020603050405020304" pitchFamily="18" charset="0"/>
                  <a:sym typeface="Fira Sans Medium"/>
                </a:rPr>
                <a:t>tài</a:t>
              </a:r>
              <a:endPar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sp>
        <p:nvSpPr>
          <p:cNvPr id="6" name="TextBox 5">
            <a:extLst>
              <a:ext uri="{FF2B5EF4-FFF2-40B4-BE49-F238E27FC236}">
                <a16:creationId xmlns:a16="http://schemas.microsoft.com/office/drawing/2014/main" id="{58741AF6-CB65-41D0-BE02-C1CF0DDB9152}"/>
              </a:ext>
            </a:extLst>
          </p:cNvPr>
          <p:cNvSpPr txBox="1"/>
          <p:nvPr/>
        </p:nvSpPr>
        <p:spPr>
          <a:xfrm>
            <a:off x="175292" y="1053738"/>
            <a:ext cx="5143468" cy="2031325"/>
          </a:xfrm>
          <a:prstGeom prst="rect">
            <a:avLst/>
          </a:prstGeom>
          <a:noFill/>
        </p:spPr>
        <p:txBody>
          <a:bodyPr wrap="square">
            <a:spAutoFit/>
          </a:bodyPr>
          <a:lstStyle/>
          <a:p>
            <a:pPr indent="180340" algn="just" rtl="0">
              <a:spcBef>
                <a:spcPts val="0"/>
              </a:spcBef>
              <a:spcAft>
                <a:spcPts val="0"/>
              </a:spcAft>
            </a:pPr>
            <a:r>
              <a:rPr lang="vi-VN" sz="1800" b="0" i="0" u="none" strike="noStrike" dirty="0">
                <a:solidFill>
                  <a:srgbClr val="000000"/>
                </a:solidFill>
                <a:effectLst/>
                <a:latin typeface="Times New Roman" panose="02020603050405020304" pitchFamily="18" charset="0"/>
              </a:rPr>
              <a:t>Trong thời gian tới em sẽ hoàn thiện website </a:t>
            </a:r>
            <a:r>
              <a:rPr lang="en-US" sz="1800" b="0" i="0" u="none" strike="noStrike" dirty="0" err="1">
                <a:solidFill>
                  <a:srgbClr val="000000"/>
                </a:solidFill>
                <a:effectLst/>
                <a:latin typeface="Times New Roman" panose="02020603050405020304" pitchFamily="18" charset="0"/>
              </a:rPr>
              <a:t>tiến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đến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một</a:t>
            </a:r>
            <a:r>
              <a:rPr lang="en-US" sz="1800" b="0" i="0" u="none" strike="noStrike" dirty="0">
                <a:solidFill>
                  <a:srgbClr val="000000"/>
                </a:solidFill>
                <a:effectLst/>
                <a:latin typeface="Times New Roman" panose="02020603050405020304" pitchFamily="18" charset="0"/>
              </a:rPr>
              <a:t> website </a:t>
            </a:r>
            <a:r>
              <a:rPr lang="en-US" sz="1800" b="0" i="0" u="none" strike="noStrike" dirty="0" err="1">
                <a:solidFill>
                  <a:srgbClr val="000000"/>
                </a:solidFill>
                <a:effectLst/>
                <a:latin typeface="Times New Roman" panose="02020603050405020304" pitchFamily="18" charset="0"/>
              </a:rPr>
              <a:t>thương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mại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với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trải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nghiệm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người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dùng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tốt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và</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đầy</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đủ</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các</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chức</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năng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như</a:t>
            </a:r>
            <a:r>
              <a:rPr lang="en-US" sz="1800" b="0" i="0" u="none" strike="noStrike" dirty="0">
                <a:solidFill>
                  <a:srgbClr val="000000"/>
                </a:solidFill>
                <a:effectLst/>
                <a:latin typeface="Times New Roman" panose="02020603050405020304" pitchFamily="18" charset="0"/>
              </a:rPr>
              <a:t>: </a:t>
            </a:r>
            <a:r>
              <a:rPr lang="vi-VN" sz="1800" b="0" i="0" u="none" strike="noStrike" dirty="0">
                <a:solidFill>
                  <a:srgbClr val="000000"/>
                </a:solidFill>
                <a:effectLst/>
                <a:latin typeface="Times New Roman" panose="02020603050405020304" pitchFamily="18" charset="0"/>
              </a:rPr>
              <a:t>bình luận </a:t>
            </a:r>
            <a:r>
              <a:rPr lang="en-US" sz="1800" b="0" i="0" u="none" strike="noStrike" dirty="0" err="1">
                <a:solidFill>
                  <a:srgbClr val="000000"/>
                </a:solidFill>
                <a:effectLst/>
                <a:latin typeface="Times New Roman" panose="02020603050405020304" pitchFamily="18" charset="0"/>
              </a:rPr>
              <a:t>về</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các</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bài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viết</a:t>
            </a:r>
            <a:r>
              <a:rPr lang="vi-VN" sz="1800" b="0" i="0" u="none" strike="noStrike" dirty="0">
                <a:solidFill>
                  <a:srgbClr val="000000"/>
                </a:solidFill>
                <a:effectLst/>
                <a:latin typeface="Times New Roman" panose="02020603050405020304" pitchFamily="18" charset="0"/>
              </a:rPr>
              <a:t>, đánh giá sao, thanh toán trực tuyế</a:t>
            </a:r>
            <a:r>
              <a:rPr lang="en-US" sz="1800" b="0" i="0" u="none" strike="noStrike" dirty="0">
                <a:solidFill>
                  <a:srgbClr val="000000"/>
                </a:solidFill>
                <a:effectLst/>
                <a:latin typeface="Times New Roman" panose="02020603050405020304" pitchFamily="18" charset="0"/>
              </a:rPr>
              <a:t>n, </a:t>
            </a:r>
            <a:r>
              <a:rPr lang="en-US" sz="1800" b="0" i="0" u="none" strike="noStrike" dirty="0" err="1">
                <a:solidFill>
                  <a:srgbClr val="000000"/>
                </a:solidFill>
                <a:effectLst/>
                <a:latin typeface="Times New Roman" panose="02020603050405020304" pitchFamily="18" charset="0"/>
              </a:rPr>
              <a:t>thêm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hệ</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thống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hỗ</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trợ</a:t>
            </a:r>
            <a:r>
              <a:rPr lang="en-US" sz="1800" b="0" i="0" u="none" strike="noStrike" dirty="0">
                <a:solidFill>
                  <a:srgbClr val="000000"/>
                </a:solidFill>
                <a:effectLst/>
                <a:latin typeface="Times New Roman" panose="02020603050405020304" pitchFamily="18" charset="0"/>
              </a:rPr>
              <a:t> chat </a:t>
            </a:r>
            <a:r>
              <a:rPr lang="en-US" sz="1800" b="0" i="0" u="none" strike="noStrike" dirty="0" err="1">
                <a:solidFill>
                  <a:srgbClr val="000000"/>
                </a:solidFill>
                <a:effectLst/>
                <a:latin typeface="Times New Roman" panose="02020603050405020304" pitchFamily="18" charset="0"/>
              </a:rPr>
              <a:t>trực</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tuyến</a:t>
            </a:r>
            <a:r>
              <a:rPr lang="en-US" sz="1800" b="0" i="0" u="none" strike="noStrike" dirty="0">
                <a:solidFill>
                  <a:srgbClr val="000000"/>
                </a:solidFill>
                <a:effectLst/>
                <a:latin typeface="Times New Roman" panose="02020603050405020304" pitchFamily="18" charset="0"/>
              </a:rPr>
              <a:t>…</a:t>
            </a:r>
            <a:endParaRPr lang="vi-VN" b="0" dirty="0">
              <a:effectLst/>
            </a:endParaRPr>
          </a:p>
          <a:p>
            <a:r>
              <a:rPr lang="vi-VN" dirty="0"/>
              <a:t/>
            </a:r>
            <a:br>
              <a:rPr lang="vi-VN" dirty="0"/>
            </a:b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320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E31ED6-8CCE-48D9-8FD2-7E7F179C50C3}"/>
              </a:ext>
            </a:extLst>
          </p:cNvPr>
          <p:cNvGrpSpPr/>
          <p:nvPr/>
        </p:nvGrpSpPr>
        <p:grpSpPr>
          <a:xfrm>
            <a:off x="2821171" y="702368"/>
            <a:ext cx="3700131" cy="3738763"/>
            <a:chOff x="3714787" y="861590"/>
            <a:chExt cx="2762438" cy="3212563"/>
          </a:xfrm>
        </p:grpSpPr>
        <p:grpSp>
          <p:nvGrpSpPr>
            <p:cNvPr id="3" name="Group 2">
              <a:extLst>
                <a:ext uri="{FF2B5EF4-FFF2-40B4-BE49-F238E27FC236}">
                  <a16:creationId xmlns:a16="http://schemas.microsoft.com/office/drawing/2014/main" id="{21B91C8F-709B-4054-929D-F04F813A4593}"/>
                </a:ext>
              </a:extLst>
            </p:cNvPr>
            <p:cNvGrpSpPr/>
            <p:nvPr/>
          </p:nvGrpSpPr>
          <p:grpSpPr>
            <a:xfrm>
              <a:off x="3714787" y="861590"/>
              <a:ext cx="2762438" cy="3212563"/>
              <a:chOff x="3731963" y="1106213"/>
              <a:chExt cx="2762438" cy="3212563"/>
            </a:xfrm>
          </p:grpSpPr>
          <p:sp>
            <p:nvSpPr>
              <p:cNvPr id="7" name="Google Shape;922;p84">
                <a:extLst>
                  <a:ext uri="{FF2B5EF4-FFF2-40B4-BE49-F238E27FC236}">
                    <a16:creationId xmlns:a16="http://schemas.microsoft.com/office/drawing/2014/main" id="{E8A5AD89-EB86-4615-A1BE-7958F956723E}"/>
                  </a:ext>
                </a:extLst>
              </p:cNvPr>
              <p:cNvSpPr/>
              <p:nvPr/>
            </p:nvSpPr>
            <p:spPr>
              <a:xfrm>
                <a:off x="4686329" y="1106213"/>
                <a:ext cx="148500" cy="148500"/>
              </a:xfrm>
              <a:prstGeom prst="rect">
                <a:avLst/>
              </a:prstGeom>
              <a:solidFill>
                <a:srgbClr val="0070C0"/>
              </a:solidFill>
              <a:ln>
                <a:noFill/>
              </a:ln>
            </p:spPr>
            <p:txBody>
              <a:bodyPr spcFirstLastPara="1" wrap="square" lIns="68569" tIns="68569" rIns="68569" bIns="68569" anchor="ctr" anchorCtr="0">
                <a:noAutofit/>
              </a:bodyPr>
              <a:lstStyle/>
              <a:p>
                <a:endParaRPr sz="1050"/>
              </a:p>
            </p:txBody>
          </p:sp>
          <p:sp>
            <p:nvSpPr>
              <p:cNvPr id="8" name="Google Shape;923;p84">
                <a:extLst>
                  <a:ext uri="{FF2B5EF4-FFF2-40B4-BE49-F238E27FC236}">
                    <a16:creationId xmlns:a16="http://schemas.microsoft.com/office/drawing/2014/main" id="{1216AAE2-9B3D-418A-94FB-253E2827BF2B}"/>
                  </a:ext>
                </a:extLst>
              </p:cNvPr>
              <p:cNvSpPr/>
              <p:nvPr/>
            </p:nvSpPr>
            <p:spPr>
              <a:xfrm>
                <a:off x="4931166" y="1106213"/>
                <a:ext cx="148500" cy="148500"/>
              </a:xfrm>
              <a:prstGeom prst="rect">
                <a:avLst/>
              </a:prstGeom>
              <a:solidFill>
                <a:srgbClr val="002060"/>
              </a:solidFill>
              <a:ln>
                <a:noFill/>
              </a:ln>
            </p:spPr>
            <p:txBody>
              <a:bodyPr spcFirstLastPara="1" wrap="square" lIns="68569" tIns="68569" rIns="68569" bIns="68569" anchor="ctr" anchorCtr="0">
                <a:noAutofit/>
              </a:bodyPr>
              <a:lstStyle/>
              <a:p>
                <a:endParaRPr sz="1050"/>
              </a:p>
            </p:txBody>
          </p:sp>
          <p:sp>
            <p:nvSpPr>
              <p:cNvPr id="9" name="Google Shape;924;p84">
                <a:extLst>
                  <a:ext uri="{FF2B5EF4-FFF2-40B4-BE49-F238E27FC236}">
                    <a16:creationId xmlns:a16="http://schemas.microsoft.com/office/drawing/2014/main" id="{08CFB082-76F7-4817-8CF5-6FECD87BD7CE}"/>
                  </a:ext>
                </a:extLst>
              </p:cNvPr>
              <p:cNvSpPr/>
              <p:nvPr/>
            </p:nvSpPr>
            <p:spPr>
              <a:xfrm>
                <a:off x="5176004" y="1106213"/>
                <a:ext cx="148500" cy="148500"/>
              </a:xfrm>
              <a:prstGeom prst="rect">
                <a:avLst/>
              </a:prstGeom>
              <a:solidFill>
                <a:srgbClr val="7030A0"/>
              </a:solidFill>
              <a:ln>
                <a:noFill/>
              </a:ln>
            </p:spPr>
            <p:txBody>
              <a:bodyPr spcFirstLastPara="1" wrap="square" lIns="68569" tIns="68569" rIns="68569" bIns="68569" anchor="ctr" anchorCtr="0">
                <a:noAutofit/>
              </a:bodyPr>
              <a:lstStyle/>
              <a:p>
                <a:endParaRPr sz="1050"/>
              </a:p>
            </p:txBody>
          </p:sp>
          <p:pic>
            <p:nvPicPr>
              <p:cNvPr id="10" name="Google Shape;925;p84">
                <a:extLst>
                  <a:ext uri="{FF2B5EF4-FFF2-40B4-BE49-F238E27FC236}">
                    <a16:creationId xmlns:a16="http://schemas.microsoft.com/office/drawing/2014/main" id="{AB9651C7-EB7F-4804-ADEA-044C9C07AE15}"/>
                  </a:ext>
                </a:extLst>
              </p:cNvPr>
              <p:cNvPicPr preferRelativeResize="0"/>
              <p:nvPr/>
            </p:nvPicPr>
            <p:blipFill rotWithShape="1">
              <a:blip r:embed="rId2">
                <a:alphaModFix/>
              </a:blip>
              <a:srcRect l="9202" t="6156" r="6981" b="10869"/>
              <a:stretch/>
            </p:blipFill>
            <p:spPr>
              <a:xfrm>
                <a:off x="3731963" y="1583920"/>
                <a:ext cx="2762438" cy="2734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4" name="Google Shape;926;p84">
              <a:extLst>
                <a:ext uri="{FF2B5EF4-FFF2-40B4-BE49-F238E27FC236}">
                  <a16:creationId xmlns:a16="http://schemas.microsoft.com/office/drawing/2014/main" id="{327FD879-1842-4B5E-86E9-8D59911F0EF1}"/>
                </a:ext>
              </a:extLst>
            </p:cNvPr>
            <p:cNvPicPr preferRelativeResize="0"/>
            <p:nvPr/>
          </p:nvPicPr>
          <p:blipFill rotWithShape="1">
            <a:blip r:embed="rId3">
              <a:alphaModFix/>
            </a:blip>
            <a:srcRect l="42779" t="6693" r="44094" b="81710"/>
            <a:stretch/>
          </p:blipFill>
          <p:spPr>
            <a:xfrm rot="10800000" flipH="1">
              <a:off x="3714789" y="1583187"/>
              <a:ext cx="430801" cy="380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Google Shape;927;p84">
              <a:extLst>
                <a:ext uri="{FF2B5EF4-FFF2-40B4-BE49-F238E27FC236}">
                  <a16:creationId xmlns:a16="http://schemas.microsoft.com/office/drawing/2014/main" id="{E2C519CF-1438-4FD3-AB22-BF313AE9EEF4}"/>
                </a:ext>
              </a:extLst>
            </p:cNvPr>
            <p:cNvPicPr preferRelativeResize="0"/>
            <p:nvPr/>
          </p:nvPicPr>
          <p:blipFill rotWithShape="1">
            <a:blip r:embed="rId3">
              <a:alphaModFix/>
            </a:blip>
            <a:srcRect l="50634" t="9752" r="43731" b="81493"/>
            <a:stretch/>
          </p:blipFill>
          <p:spPr>
            <a:xfrm rot="10800000" flipH="1">
              <a:off x="3714788" y="3179708"/>
              <a:ext cx="191081" cy="296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Google Shape;928;p84">
              <a:extLst>
                <a:ext uri="{FF2B5EF4-FFF2-40B4-BE49-F238E27FC236}">
                  <a16:creationId xmlns:a16="http://schemas.microsoft.com/office/drawing/2014/main" id="{29308BC9-4B78-4C82-8D4D-23ED71DBE811}"/>
                </a:ext>
              </a:extLst>
            </p:cNvPr>
            <p:cNvPicPr preferRelativeResize="0"/>
            <p:nvPr/>
          </p:nvPicPr>
          <p:blipFill rotWithShape="1">
            <a:blip r:embed="rId3">
              <a:alphaModFix/>
            </a:blip>
            <a:srcRect l="47142" t="6693" r="44094" b="81710"/>
            <a:stretch/>
          </p:blipFill>
          <p:spPr>
            <a:xfrm rot="10800000" flipH="1">
              <a:off x="6085003" y="1920072"/>
              <a:ext cx="287606" cy="380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1" name="Google Shape;906;p84">
            <a:extLst>
              <a:ext uri="{FF2B5EF4-FFF2-40B4-BE49-F238E27FC236}">
                <a16:creationId xmlns:a16="http://schemas.microsoft.com/office/drawing/2014/main" id="{68ED30B7-9FDE-4A1D-99A1-BFE0CE1E3B69}"/>
              </a:ext>
            </a:extLst>
          </p:cNvPr>
          <p:cNvSpPr txBox="1">
            <a:spLocks/>
          </p:cNvSpPr>
          <p:nvPr/>
        </p:nvSpPr>
        <p:spPr>
          <a:xfrm flipH="1">
            <a:off x="53109" y="452285"/>
            <a:ext cx="3476899" cy="845812"/>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vi-VN" sz="4000" b="1">
                <a:solidFill>
                  <a:schemeClr val="accent3">
                    <a:lumMod val="75000"/>
                  </a:schemeClr>
                </a:solidFill>
              </a:rPr>
              <a:t>XIN </a:t>
            </a:r>
            <a:r>
              <a:rPr lang="vi-VN" sz="4000" b="1" dirty="0">
                <a:solidFill>
                  <a:schemeClr val="accent3">
                    <a:lumMod val="75000"/>
                  </a:schemeClr>
                </a:solidFill>
              </a:rPr>
              <a:t>CẢM ƠN!</a:t>
            </a:r>
            <a:endParaRPr lang="en-US" sz="4000" b="1" dirty="0">
              <a:solidFill>
                <a:schemeClr val="accent3">
                  <a:lumMod val="75000"/>
                </a:schemeClr>
              </a:solidFill>
            </a:endParaRPr>
          </a:p>
        </p:txBody>
      </p:sp>
    </p:spTree>
    <p:extLst>
      <p:ext uri="{BB962C8B-B14F-4D97-AF65-F5344CB8AC3E}">
        <p14:creationId xmlns:p14="http://schemas.microsoft.com/office/powerpoint/2010/main" val="23268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0" name="Google Shape;460;p45"/>
          <p:cNvSpPr txBox="1">
            <a:spLocks noGrp="1"/>
          </p:cNvSpPr>
          <p:nvPr>
            <p:ph type="title"/>
          </p:nvPr>
        </p:nvSpPr>
        <p:spPr>
          <a:xfrm>
            <a:off x="800100" y="228479"/>
            <a:ext cx="5257800" cy="807834"/>
          </a:xfrm>
          <a:prstGeom prst="rect">
            <a:avLst/>
          </a:prstGeom>
        </p:spPr>
        <p:txBody>
          <a:bodyPr spcFirstLastPara="1" wrap="square" lIns="68569" tIns="68569" rIns="68569" bIns="68569" anchor="b" anchorCtr="0">
            <a:noAutofit/>
          </a:bodyPr>
          <a:lstStyle/>
          <a:p>
            <a:r>
              <a:rPr lang="en-US" sz="3500" b="1" dirty="0">
                <a:solidFill>
                  <a:schemeClr val="accent4"/>
                </a:solidFill>
                <a:latin typeface="Times New Roman" panose="02020603050405020304" pitchFamily="18" charset="0"/>
                <a:cs typeface="Times New Roman" panose="02020603050405020304" pitchFamily="18" charset="0"/>
              </a:rPr>
              <a:t>TỔNG QUAN VỀ ĐỀ TÀI</a:t>
            </a:r>
            <a:endParaRPr sz="3500" b="1" dirty="0">
              <a:solidFill>
                <a:schemeClr val="accent4"/>
              </a:solidFill>
              <a:latin typeface="Times New Roman" panose="02020603050405020304" pitchFamily="18" charset="0"/>
              <a:cs typeface="Times New Roman" panose="02020603050405020304" pitchFamily="18" charset="0"/>
            </a:endParaRPr>
          </a:p>
        </p:txBody>
      </p:sp>
      <p:sp>
        <p:nvSpPr>
          <p:cNvPr id="461" name="Google Shape;461;p45"/>
          <p:cNvSpPr txBox="1">
            <a:spLocks noGrp="1"/>
          </p:cNvSpPr>
          <p:nvPr>
            <p:ph type="title" idx="2"/>
          </p:nvPr>
        </p:nvSpPr>
        <p:spPr>
          <a:xfrm>
            <a:off x="540000" y="1036313"/>
            <a:ext cx="2601675" cy="828675"/>
          </a:xfrm>
          <a:prstGeom prst="rect">
            <a:avLst/>
          </a:prstGeom>
        </p:spPr>
        <p:txBody>
          <a:bodyPr spcFirstLastPara="1" wrap="square" lIns="68569" tIns="68569" rIns="68569" bIns="68569" anchor="ctr" anchorCtr="0">
            <a:noAutofit/>
          </a:bodyPr>
          <a:lstStyle/>
          <a:p>
            <a:r>
              <a:rPr lang="en" dirty="0"/>
              <a:t>01</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3391"/>
            <a:ext cx="6858000" cy="3990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anim calcmode="lin" valueType="num">
                                      <p:cBhvr additive="base">
                                        <p:cTn id="7" dur="500" fill="hold"/>
                                        <p:tgtEl>
                                          <p:spTgt spid="460"/>
                                        </p:tgtEl>
                                        <p:attrNameLst>
                                          <p:attrName>ppt_x</p:attrName>
                                        </p:attrNameLst>
                                      </p:cBhvr>
                                      <p:tavLst>
                                        <p:tav tm="0">
                                          <p:val>
                                            <p:strVal val="#ppt_x"/>
                                          </p:val>
                                        </p:tav>
                                        <p:tav tm="100000">
                                          <p:val>
                                            <p:strVal val="#ppt_x"/>
                                          </p:val>
                                        </p:tav>
                                      </p:tavLst>
                                    </p:anim>
                                    <p:anim calcmode="lin" valueType="num">
                                      <p:cBhvr additive="base">
                                        <p:cTn id="8" dur="500" fill="hold"/>
                                        <p:tgtEl>
                                          <p:spTgt spid="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5143499"/>
          </a:xfrm>
          <a:prstGeom prst="rect">
            <a:avLst/>
          </a:prstGeom>
        </p:spPr>
      </p:pic>
    </p:spTree>
    <p:extLst>
      <p:ext uri="{BB962C8B-B14F-4D97-AF65-F5344CB8AC3E}">
        <p14:creationId xmlns:p14="http://schemas.microsoft.com/office/powerpoint/2010/main" val="391955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5" name="Group 4">
            <a:extLst>
              <a:ext uri="{FF2B5EF4-FFF2-40B4-BE49-F238E27FC236}">
                <a16:creationId xmlns:a16="http://schemas.microsoft.com/office/drawing/2014/main" id="{FC2F10BB-2AB2-4686-8220-DEDE92271E9D}"/>
              </a:ext>
            </a:extLst>
          </p:cNvPr>
          <p:cNvGrpSpPr/>
          <p:nvPr/>
        </p:nvGrpSpPr>
        <p:grpSpPr>
          <a:xfrm>
            <a:off x="4740877" y="1549351"/>
            <a:ext cx="1854864" cy="536554"/>
            <a:chOff x="4977795" y="1549351"/>
            <a:chExt cx="1617945" cy="536554"/>
          </a:xfrm>
        </p:grpSpPr>
        <p:sp>
          <p:nvSpPr>
            <p:cNvPr id="181" name="Google Shape;181;p14"/>
            <p:cNvSpPr txBox="1"/>
            <p:nvPr/>
          </p:nvSpPr>
          <p:spPr>
            <a:xfrm>
              <a:off x="4977795" y="1861580"/>
              <a:ext cx="1227600" cy="224325"/>
            </a:xfrm>
            <a:prstGeom prst="rect">
              <a:avLst/>
            </a:prstGeom>
            <a:noFill/>
            <a:ln>
              <a:noFill/>
            </a:ln>
          </p:spPr>
          <p:txBody>
            <a:bodyPr spcFirstLastPara="1" wrap="square" lIns="68569" tIns="68569" rIns="68569" bIns="68569" anchor="ctr" anchorCtr="0">
              <a:noAutofit/>
            </a:bodyPr>
            <a:lstStyle/>
            <a:p>
              <a:r>
                <a:rPr lang="en-US" sz="1400" dirty="0" err="1">
                  <a:latin typeface="Times New Roman" panose="02020603050405020304" pitchFamily="18" charset="0"/>
                  <a:ea typeface="Fira Sans Medium"/>
                  <a:cs typeface="Times New Roman" panose="02020603050405020304" pitchFamily="18" charset="0"/>
                  <a:sym typeface="Fira Sans Medium"/>
                </a:rPr>
                <a:t>Đại</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dịch</a:t>
              </a:r>
              <a:r>
                <a:rPr lang="en-US" sz="1400" dirty="0">
                  <a:latin typeface="Times New Roman" panose="02020603050405020304" pitchFamily="18" charset="0"/>
                  <a:ea typeface="Fira Sans Medium"/>
                  <a:cs typeface="Times New Roman" panose="02020603050405020304" pitchFamily="18" charset="0"/>
                  <a:sym typeface="Fira Sans Medium"/>
                </a:rPr>
                <a:t> Covid </a:t>
              </a:r>
              <a:r>
                <a:rPr lang="en-US" sz="1400" dirty="0" err="1">
                  <a:latin typeface="Times New Roman" panose="02020603050405020304" pitchFamily="18" charset="0"/>
                  <a:ea typeface="Fira Sans Medium"/>
                  <a:cs typeface="Times New Roman" panose="02020603050405020304" pitchFamily="18" charset="0"/>
                  <a:sym typeface="Fira Sans Medium"/>
                </a:rPr>
                <a:t>làm</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ảnh</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hưởng</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đến</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đời</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sống</a:t>
              </a:r>
              <a:r>
                <a:rPr lang="en-US" sz="1400" dirty="0">
                  <a:latin typeface="Times New Roman" panose="02020603050405020304" pitchFamily="18" charset="0"/>
                  <a:ea typeface="Fira Sans Medium"/>
                  <a:cs typeface="Times New Roman" panose="02020603050405020304" pitchFamily="18" charset="0"/>
                  <a:sym typeface="Fira Sans Medium"/>
                </a:rPr>
                <a:t> con </a:t>
              </a:r>
              <a:r>
                <a:rPr lang="en-US" sz="1400" dirty="0" err="1" smtClean="0">
                  <a:latin typeface="Times New Roman" panose="02020603050405020304" pitchFamily="18" charset="0"/>
                  <a:ea typeface="Fira Sans Medium"/>
                  <a:cs typeface="Times New Roman" panose="02020603050405020304" pitchFamily="18" charset="0"/>
                  <a:sym typeface="Fira Sans Medium"/>
                </a:rPr>
                <a:t>người</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nhu</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cầu</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giải</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trí</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trao</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đổi</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thông</a:t>
              </a:r>
              <a:r>
                <a:rPr lang="en-US" sz="1400" dirty="0" smtClean="0">
                  <a:latin typeface="Times New Roman" panose="02020603050405020304" pitchFamily="18" charset="0"/>
                  <a:ea typeface="Fira Sans Medium"/>
                  <a:cs typeface="Times New Roman" panose="02020603050405020304" pitchFamily="18" charset="0"/>
                  <a:sym typeface="Fira Sans Medium"/>
                </a:rPr>
                <a:t> tin, </a:t>
              </a:r>
              <a:r>
                <a:rPr lang="en-US" sz="1400" dirty="0" err="1" smtClean="0">
                  <a:latin typeface="Times New Roman" panose="02020603050405020304" pitchFamily="18" charset="0"/>
                  <a:ea typeface="Fira Sans Medium"/>
                  <a:cs typeface="Times New Roman" panose="02020603050405020304" pitchFamily="18" charset="0"/>
                  <a:sym typeface="Fira Sans Medium"/>
                </a:rPr>
                <a:t>trò</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chuyện</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ngày</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càng</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tăng</a:t>
              </a:r>
              <a:endParaRPr sz="1400" dirty="0">
                <a:latin typeface="Times New Roman" panose="02020603050405020304" pitchFamily="18" charset="0"/>
                <a:ea typeface="Fira Sans Medium"/>
                <a:cs typeface="Times New Roman" panose="02020603050405020304" pitchFamily="18" charset="0"/>
                <a:sym typeface="Fira Sans Medium"/>
              </a:endParaRPr>
            </a:p>
          </p:txBody>
        </p:sp>
        <p:grpSp>
          <p:nvGrpSpPr>
            <p:cNvPr id="183" name="Google Shape;183;p14"/>
            <p:cNvGrpSpPr/>
            <p:nvPr/>
          </p:nvGrpSpPr>
          <p:grpSpPr>
            <a:xfrm>
              <a:off x="6123142" y="1549351"/>
              <a:ext cx="472598" cy="472598"/>
              <a:chOff x="6323089" y="1361318"/>
              <a:chExt cx="630131" cy="630131"/>
            </a:xfrm>
          </p:grpSpPr>
          <p:sp>
            <p:nvSpPr>
              <p:cNvPr id="184" name="Google Shape;184;p14"/>
              <p:cNvSpPr/>
              <p:nvPr/>
            </p:nvSpPr>
            <p:spPr>
              <a:xfrm>
                <a:off x="6329472" y="1396954"/>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185" name="Google Shape;185;p14"/>
              <p:cNvSpPr/>
              <p:nvPr/>
            </p:nvSpPr>
            <p:spPr>
              <a:xfrm>
                <a:off x="6474935" y="1526642"/>
                <a:ext cx="326465" cy="299484"/>
              </a:xfrm>
              <a:custGeom>
                <a:avLst/>
                <a:gdLst/>
                <a:ahLst/>
                <a:cxnLst/>
                <a:rect l="l" t="t" r="r" b="b"/>
                <a:pathLst>
                  <a:path w="12257" h="11244" extrusionOk="0">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6" name="Google Shape;186;p14"/>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87" name="Google Shape;187;p14"/>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grpSp>
        <p:nvGrpSpPr>
          <p:cNvPr id="6" name="Group 5">
            <a:extLst>
              <a:ext uri="{FF2B5EF4-FFF2-40B4-BE49-F238E27FC236}">
                <a16:creationId xmlns:a16="http://schemas.microsoft.com/office/drawing/2014/main" id="{A84DE1AF-0364-4202-B132-F8AC8B342C9F}"/>
              </a:ext>
            </a:extLst>
          </p:cNvPr>
          <p:cNvGrpSpPr/>
          <p:nvPr/>
        </p:nvGrpSpPr>
        <p:grpSpPr>
          <a:xfrm>
            <a:off x="4883525" y="3306864"/>
            <a:ext cx="1727726" cy="497905"/>
            <a:chOff x="4977591" y="2576646"/>
            <a:chExt cx="1727726" cy="497905"/>
          </a:xfrm>
        </p:grpSpPr>
        <p:sp>
          <p:nvSpPr>
            <p:cNvPr id="179" name="Google Shape;179;p14"/>
            <p:cNvSpPr txBox="1"/>
            <p:nvPr/>
          </p:nvSpPr>
          <p:spPr>
            <a:xfrm>
              <a:off x="4977591" y="2604319"/>
              <a:ext cx="1227600" cy="470232"/>
            </a:xfrm>
            <a:prstGeom prst="rect">
              <a:avLst/>
            </a:prstGeom>
            <a:noFill/>
            <a:ln>
              <a:noFill/>
            </a:ln>
          </p:spPr>
          <p:txBody>
            <a:bodyPr spcFirstLastPara="1" wrap="square" lIns="68569" tIns="68569" rIns="68569" bIns="68569" anchor="ctr" anchorCtr="0">
              <a:noAutofit/>
            </a:bodyPr>
            <a:lstStyle/>
            <a:p>
              <a:r>
                <a:rPr lang="en-US" sz="1400" dirty="0" err="1" smtClean="0">
                  <a:latin typeface="Times New Roman" panose="02020603050405020304" pitchFamily="18" charset="0"/>
                  <a:ea typeface="Fira Sans Medium"/>
                  <a:cs typeface="Times New Roman" panose="02020603050405020304" pitchFamily="18" charset="0"/>
                  <a:sym typeface="Fira Sans Medium"/>
                </a:rPr>
                <a:t>Bảo</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mật</a:t>
              </a:r>
              <a:r>
                <a:rPr lang="en-US" sz="1400" dirty="0" smtClean="0">
                  <a:latin typeface="Times New Roman" panose="02020603050405020304" pitchFamily="18" charset="0"/>
                  <a:ea typeface="Fira Sans Medium"/>
                  <a:cs typeface="Times New Roman" panose="02020603050405020304" pitchFamily="18" charset="0"/>
                  <a:sym typeface="Fira Sans Medium"/>
                </a:rPr>
                <a:t> an </a:t>
              </a:r>
              <a:r>
                <a:rPr lang="en-US" sz="1400" dirty="0" err="1" smtClean="0">
                  <a:latin typeface="Times New Roman" panose="02020603050405020304" pitchFamily="18" charset="0"/>
                  <a:ea typeface="Fira Sans Medium"/>
                  <a:cs typeface="Times New Roman" panose="02020603050405020304" pitchFamily="18" charset="0"/>
                  <a:sym typeface="Fira Sans Medium"/>
                </a:rPr>
                <a:t>toàn</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thông</a:t>
              </a:r>
              <a:r>
                <a:rPr lang="en-US" sz="1400" dirty="0" smtClean="0">
                  <a:latin typeface="Times New Roman" panose="02020603050405020304" pitchFamily="18" charset="0"/>
                  <a:ea typeface="Fira Sans Medium"/>
                  <a:cs typeface="Times New Roman" panose="02020603050405020304" pitchFamily="18" charset="0"/>
                  <a:sym typeface="Fira Sans Medium"/>
                </a:rPr>
                <a:t> tin</a:t>
              </a:r>
              <a:endParaRPr sz="1400" dirty="0">
                <a:latin typeface="Times New Roman" panose="02020603050405020304" pitchFamily="18" charset="0"/>
                <a:ea typeface="Fira Sans Medium"/>
                <a:cs typeface="Times New Roman" panose="02020603050405020304" pitchFamily="18" charset="0"/>
                <a:sym typeface="Fira Sans Medium"/>
              </a:endParaRPr>
            </a:p>
          </p:txBody>
        </p:sp>
        <p:grpSp>
          <p:nvGrpSpPr>
            <p:cNvPr id="196" name="Google Shape;196;p14"/>
            <p:cNvGrpSpPr/>
            <p:nvPr/>
          </p:nvGrpSpPr>
          <p:grpSpPr>
            <a:xfrm>
              <a:off x="6232719" y="2576646"/>
              <a:ext cx="472598" cy="472578"/>
              <a:chOff x="6323089" y="2499219"/>
              <a:chExt cx="630131" cy="630104"/>
            </a:xfrm>
          </p:grpSpPr>
          <p:sp>
            <p:nvSpPr>
              <p:cNvPr id="197" name="Google Shape;197;p14"/>
              <p:cNvSpPr/>
              <p:nvPr/>
            </p:nvSpPr>
            <p:spPr>
              <a:xfrm>
                <a:off x="6368635" y="254476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198" name="Google Shape;198;p14"/>
              <p:cNvSpPr/>
              <p:nvPr/>
            </p:nvSpPr>
            <p:spPr>
              <a:xfrm>
                <a:off x="6544932" y="2639239"/>
                <a:ext cx="186445" cy="350064"/>
              </a:xfrm>
              <a:custGeom>
                <a:avLst/>
                <a:gdLst/>
                <a:ahLst/>
                <a:cxnLst/>
                <a:rect l="l" t="t" r="r" b="b"/>
                <a:pathLst>
                  <a:path w="7000" h="13143" extrusionOk="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9" name="Google Shape;199;p14"/>
              <p:cNvSpPr/>
              <p:nvPr/>
            </p:nvSpPr>
            <p:spPr>
              <a:xfrm>
                <a:off x="6583156" y="2800354"/>
                <a:ext cx="102092" cy="188949"/>
              </a:xfrm>
              <a:custGeom>
                <a:avLst/>
                <a:gdLst/>
                <a:ahLst/>
                <a:cxnLst/>
                <a:rect l="l" t="t" r="r" b="b"/>
                <a:pathLst>
                  <a:path w="3833" h="7094" extrusionOk="0">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0" name="Google Shape;200;p14"/>
              <p:cNvSpPr/>
              <p:nvPr/>
            </p:nvSpPr>
            <p:spPr>
              <a:xfrm>
                <a:off x="6533133" y="2499219"/>
                <a:ext cx="420087" cy="535630"/>
              </a:xfrm>
              <a:custGeom>
                <a:avLst/>
                <a:gdLst/>
                <a:ahLst/>
                <a:cxnLst/>
                <a:rect l="l" t="t" r="r" b="b"/>
                <a:pathLst>
                  <a:path w="15772" h="20110" fill="none" extrusionOk="0">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01" name="Google Shape;201;p14"/>
              <p:cNvSpPr/>
              <p:nvPr/>
            </p:nvSpPr>
            <p:spPr>
              <a:xfrm>
                <a:off x="6323089" y="2584398"/>
                <a:ext cx="315518" cy="544925"/>
              </a:xfrm>
              <a:custGeom>
                <a:avLst/>
                <a:gdLst/>
                <a:ahLst/>
                <a:cxnLst/>
                <a:rect l="l" t="t" r="r" b="b"/>
                <a:pathLst>
                  <a:path w="11846" h="20459" fill="none" extrusionOk="0">
                    <a:moveTo>
                      <a:pt x="3738" y="1"/>
                    </a:moveTo>
                    <a:cubicBezTo>
                      <a:pt x="1458" y="2154"/>
                      <a:pt x="1" y="5226"/>
                      <a:pt x="1" y="8615"/>
                    </a:cubicBezTo>
                    <a:cubicBezTo>
                      <a:pt x="1" y="15138"/>
                      <a:pt x="5321" y="20459"/>
                      <a:pt x="11845" y="20459"/>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grpSp>
        <p:nvGrpSpPr>
          <p:cNvPr id="2" name="Group 1">
            <a:extLst>
              <a:ext uri="{FF2B5EF4-FFF2-40B4-BE49-F238E27FC236}">
                <a16:creationId xmlns:a16="http://schemas.microsoft.com/office/drawing/2014/main" id="{48943117-05C7-4DEC-9A69-2D92FACF3996}"/>
              </a:ext>
            </a:extLst>
          </p:cNvPr>
          <p:cNvGrpSpPr/>
          <p:nvPr/>
        </p:nvGrpSpPr>
        <p:grpSpPr>
          <a:xfrm>
            <a:off x="264194" y="1563594"/>
            <a:ext cx="1744947" cy="536458"/>
            <a:chOff x="264195" y="1563594"/>
            <a:chExt cx="1774829" cy="536458"/>
          </a:xfrm>
        </p:grpSpPr>
        <p:sp>
          <p:nvSpPr>
            <p:cNvPr id="170" name="Google Shape;170;p14"/>
            <p:cNvSpPr txBox="1"/>
            <p:nvPr/>
          </p:nvSpPr>
          <p:spPr>
            <a:xfrm>
              <a:off x="811424" y="1875727"/>
              <a:ext cx="1227600" cy="224325"/>
            </a:xfrm>
            <a:prstGeom prst="rect">
              <a:avLst/>
            </a:prstGeom>
            <a:noFill/>
            <a:ln>
              <a:noFill/>
            </a:ln>
          </p:spPr>
          <p:txBody>
            <a:bodyPr spcFirstLastPara="1" wrap="square" lIns="68569" tIns="68569" rIns="68569" bIns="68569" anchor="ctr" anchorCtr="0">
              <a:noAutofit/>
            </a:bodyPr>
            <a:lstStyle/>
            <a:p>
              <a:r>
                <a:rPr lang="en-US" sz="1400" dirty="0" err="1">
                  <a:latin typeface="Times New Roman" panose="02020603050405020304" pitchFamily="18" charset="0"/>
                  <a:ea typeface="Fira Sans Medium"/>
                  <a:cs typeface="Times New Roman" panose="02020603050405020304" pitchFamily="18" charset="0"/>
                  <a:sym typeface="Fira Sans Medium"/>
                </a:rPr>
                <a:t>Sự</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phát</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triển</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của</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ngành</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công</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nghệ</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thông</a:t>
              </a:r>
              <a:r>
                <a:rPr lang="en-US" sz="1400" dirty="0">
                  <a:latin typeface="Times New Roman" panose="02020603050405020304" pitchFamily="18" charset="0"/>
                  <a:ea typeface="Fira Sans Medium"/>
                  <a:cs typeface="Times New Roman" panose="02020603050405020304" pitchFamily="18" charset="0"/>
                  <a:sym typeface="Fira Sans Medium"/>
                </a:rPr>
                <a:t> tin </a:t>
              </a:r>
              <a:r>
                <a:rPr lang="en-US" sz="1400" dirty="0" err="1">
                  <a:latin typeface="Times New Roman" panose="02020603050405020304" pitchFamily="18" charset="0"/>
                  <a:ea typeface="Fira Sans Medium"/>
                  <a:cs typeface="Times New Roman" panose="02020603050405020304" pitchFamily="18" charset="0"/>
                  <a:sym typeface="Fira Sans Medium"/>
                </a:rPr>
                <a:t>ngày</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càng</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mở</a:t>
              </a:r>
              <a:r>
                <a:rPr lang="en-US" sz="1400" dirty="0">
                  <a:latin typeface="Times New Roman" panose="02020603050405020304" pitchFamily="18" charset="0"/>
                  <a:ea typeface="Fira Sans Medium"/>
                  <a:cs typeface="Times New Roman" panose="02020603050405020304" pitchFamily="18" charset="0"/>
                  <a:sym typeface="Fira Sans Medium"/>
                </a:rPr>
                <a:t> </a:t>
              </a:r>
              <a:r>
                <a:rPr lang="en-US" sz="1400" dirty="0" err="1">
                  <a:latin typeface="Times New Roman" panose="02020603050405020304" pitchFamily="18" charset="0"/>
                  <a:ea typeface="Fira Sans Medium"/>
                  <a:cs typeface="Times New Roman" panose="02020603050405020304" pitchFamily="18" charset="0"/>
                  <a:sym typeface="Fira Sans Medium"/>
                </a:rPr>
                <a:t>rộng</a:t>
              </a:r>
              <a:endParaRPr sz="1400" dirty="0">
                <a:latin typeface="Times New Roman" panose="02020603050405020304" pitchFamily="18" charset="0"/>
                <a:ea typeface="Fira Sans Medium"/>
                <a:cs typeface="Times New Roman" panose="02020603050405020304" pitchFamily="18" charset="0"/>
                <a:sym typeface="Fira Sans Medium"/>
              </a:endParaRPr>
            </a:p>
          </p:txBody>
        </p:sp>
        <p:grpSp>
          <p:nvGrpSpPr>
            <p:cNvPr id="202" name="Google Shape;202;p14"/>
            <p:cNvGrpSpPr/>
            <p:nvPr/>
          </p:nvGrpSpPr>
          <p:grpSpPr>
            <a:xfrm>
              <a:off x="264195" y="1563594"/>
              <a:ext cx="472578" cy="472598"/>
              <a:chOff x="2190776" y="1361318"/>
              <a:chExt cx="630104" cy="630131"/>
            </a:xfrm>
          </p:grpSpPr>
          <p:sp>
            <p:nvSpPr>
              <p:cNvPr id="203" name="Google Shape;203;p14"/>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04" name="Google Shape;204;p14"/>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5" name="Google Shape;205;p14"/>
              <p:cNvSpPr/>
              <p:nvPr/>
            </p:nvSpPr>
            <p:spPr>
              <a:xfrm>
                <a:off x="2368751" y="1605109"/>
                <a:ext cx="274154" cy="66641"/>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6" name="Google Shape;206;p14"/>
              <p:cNvSpPr/>
              <p:nvPr/>
            </p:nvSpPr>
            <p:spPr>
              <a:xfrm>
                <a:off x="2405853" y="1657393"/>
                <a:ext cx="199949" cy="51485"/>
              </a:xfrm>
              <a:custGeom>
                <a:avLst/>
                <a:gdLst/>
                <a:ahLst/>
                <a:cxnLst/>
                <a:rect l="l" t="t" r="r" b="b"/>
                <a:pathLst>
                  <a:path w="7507" h="1933" extrusionOk="0">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7" name="Google Shape;207;p14"/>
              <p:cNvSpPr/>
              <p:nvPr/>
            </p:nvSpPr>
            <p:spPr>
              <a:xfrm>
                <a:off x="2464051" y="1717295"/>
                <a:ext cx="83554" cy="82675"/>
              </a:xfrm>
              <a:custGeom>
                <a:avLst/>
                <a:gdLst/>
                <a:ahLst/>
                <a:cxnLst/>
                <a:rect l="l" t="t" r="r" b="b"/>
                <a:pathLst>
                  <a:path w="3137" h="3104" extrusionOk="0">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grpSp>
        <p:nvGrpSpPr>
          <p:cNvPr id="3" name="Group 2">
            <a:extLst>
              <a:ext uri="{FF2B5EF4-FFF2-40B4-BE49-F238E27FC236}">
                <a16:creationId xmlns:a16="http://schemas.microsoft.com/office/drawing/2014/main" id="{18F1D2A1-DAE6-4717-9BDB-F783CEEEBD7C}"/>
              </a:ext>
            </a:extLst>
          </p:cNvPr>
          <p:cNvGrpSpPr/>
          <p:nvPr/>
        </p:nvGrpSpPr>
        <p:grpSpPr>
          <a:xfrm>
            <a:off x="274152" y="3164266"/>
            <a:ext cx="1639887" cy="565948"/>
            <a:chOff x="151778" y="2545514"/>
            <a:chExt cx="1639887" cy="565948"/>
          </a:xfrm>
        </p:grpSpPr>
        <p:sp>
          <p:nvSpPr>
            <p:cNvPr id="177" name="Google Shape;177;p14"/>
            <p:cNvSpPr txBox="1"/>
            <p:nvPr/>
          </p:nvSpPr>
          <p:spPr>
            <a:xfrm>
              <a:off x="780479" y="2545514"/>
              <a:ext cx="1011186" cy="565948"/>
            </a:xfrm>
            <a:prstGeom prst="rect">
              <a:avLst/>
            </a:prstGeom>
            <a:noFill/>
            <a:ln>
              <a:noFill/>
            </a:ln>
          </p:spPr>
          <p:txBody>
            <a:bodyPr spcFirstLastPara="1" wrap="square" lIns="68569" tIns="68569" rIns="68569" bIns="68569" anchor="ctr" anchorCtr="0">
              <a:noAutofit/>
            </a:bodyPr>
            <a:lstStyle/>
            <a:p>
              <a:r>
                <a:rPr lang="en-US" sz="1400" dirty="0" err="1" smtClean="0">
                  <a:latin typeface="Times New Roman" panose="02020603050405020304" pitchFamily="18" charset="0"/>
                  <a:ea typeface="Fira Sans Medium"/>
                  <a:cs typeface="Times New Roman" panose="02020603050405020304" pitchFamily="18" charset="0"/>
                  <a:sym typeface="Fira Sans Medium"/>
                </a:rPr>
                <a:t>Tối</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ưu</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trải</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nghiệm</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của</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người</a:t>
              </a:r>
              <a:r>
                <a:rPr lang="en-US" sz="1400" dirty="0" smtClean="0">
                  <a:latin typeface="Times New Roman" panose="02020603050405020304" pitchFamily="18" charset="0"/>
                  <a:ea typeface="Fira Sans Medium"/>
                  <a:cs typeface="Times New Roman" panose="02020603050405020304" pitchFamily="18" charset="0"/>
                  <a:sym typeface="Fira Sans Medium"/>
                </a:rPr>
                <a:t> </a:t>
              </a:r>
              <a:r>
                <a:rPr lang="en-US" sz="1400" dirty="0" err="1" smtClean="0">
                  <a:latin typeface="Times New Roman" panose="02020603050405020304" pitchFamily="18" charset="0"/>
                  <a:ea typeface="Fira Sans Medium"/>
                  <a:cs typeface="Times New Roman" panose="02020603050405020304" pitchFamily="18" charset="0"/>
                  <a:sym typeface="Fira Sans Medium"/>
                </a:rPr>
                <a:t>dùng</a:t>
              </a:r>
              <a:endParaRPr sz="1400" dirty="0">
                <a:latin typeface="Times New Roman" panose="02020603050405020304" pitchFamily="18" charset="0"/>
                <a:ea typeface="Fira Sans Medium"/>
                <a:cs typeface="Times New Roman" panose="02020603050405020304" pitchFamily="18" charset="0"/>
                <a:sym typeface="Fira Sans Medium"/>
              </a:endParaRPr>
            </a:p>
          </p:txBody>
        </p:sp>
        <p:grpSp>
          <p:nvGrpSpPr>
            <p:cNvPr id="215" name="Google Shape;215;p14"/>
            <p:cNvGrpSpPr/>
            <p:nvPr/>
          </p:nvGrpSpPr>
          <p:grpSpPr>
            <a:xfrm>
              <a:off x="151778" y="2550150"/>
              <a:ext cx="472578" cy="472578"/>
              <a:chOff x="2190776" y="2499219"/>
              <a:chExt cx="630104" cy="630104"/>
            </a:xfrm>
          </p:grpSpPr>
          <p:sp>
            <p:nvSpPr>
              <p:cNvPr id="216" name="Google Shape;216;p14"/>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spcFirstLastPara="1" wrap="square" lIns="68569" tIns="68569" rIns="68569" bIns="68569" anchor="ctr" anchorCtr="0">
                <a:noAutofit/>
              </a:bodyPr>
              <a:lstStyle/>
              <a:p>
                <a:endParaRPr sz="1050"/>
              </a:p>
            </p:txBody>
          </p:sp>
          <p:sp>
            <p:nvSpPr>
              <p:cNvPr id="217" name="Google Shape;217;p14"/>
              <p:cNvSpPr/>
              <p:nvPr/>
            </p:nvSpPr>
            <p:spPr>
              <a:xfrm>
                <a:off x="2434539" y="2737069"/>
                <a:ext cx="91118" cy="91118"/>
              </a:xfrm>
              <a:custGeom>
                <a:avLst/>
                <a:gdLst/>
                <a:ahLst/>
                <a:cxnLst/>
                <a:rect l="l" t="t" r="r" b="b"/>
                <a:pathLst>
                  <a:path w="3421" h="3421" extrusionOk="0">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18" name="Google Shape;218;p14"/>
              <p:cNvSpPr/>
              <p:nvPr/>
            </p:nvSpPr>
            <p:spPr>
              <a:xfrm>
                <a:off x="2360307" y="2662838"/>
                <a:ext cx="291893" cy="302014"/>
              </a:xfrm>
              <a:custGeom>
                <a:avLst/>
                <a:gdLst/>
                <a:ahLst/>
                <a:cxnLst/>
                <a:rect l="l" t="t" r="r" b="b"/>
                <a:pathLst>
                  <a:path w="10959" h="11339" extrusionOk="0">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19" name="Google Shape;219;p14"/>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0" name="Google Shape;220;p14"/>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grpSp>
      <p:grpSp>
        <p:nvGrpSpPr>
          <p:cNvPr id="221" name="Google Shape;221;p14"/>
          <p:cNvGrpSpPr/>
          <p:nvPr/>
        </p:nvGrpSpPr>
        <p:grpSpPr>
          <a:xfrm>
            <a:off x="1815967" y="1597654"/>
            <a:ext cx="3083138" cy="2585300"/>
            <a:chOff x="2715418" y="1403508"/>
            <a:chExt cx="3607698"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3" name="Google Shape;223;p14"/>
            <p:cNvSpPr/>
            <p:nvPr/>
          </p:nvSpPr>
          <p:spPr>
            <a:xfrm>
              <a:off x="2996983" y="1580128"/>
              <a:ext cx="408785" cy="115516"/>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5" name="Google Shape;225;p14"/>
            <p:cNvSpPr/>
            <p:nvPr/>
          </p:nvSpPr>
          <p:spPr>
            <a:xfrm>
              <a:off x="2715418" y="2820149"/>
              <a:ext cx="377923" cy="572763"/>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6" name="Google Shape;226;p14"/>
            <p:cNvSpPr/>
            <p:nvPr/>
          </p:nvSpPr>
          <p:spPr>
            <a:xfrm>
              <a:off x="5818676" y="1486426"/>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8" name="Google Shape;228;p14"/>
            <p:cNvSpPr/>
            <p:nvPr/>
          </p:nvSpPr>
          <p:spPr>
            <a:xfrm>
              <a:off x="6076769" y="2828161"/>
              <a:ext cx="208392" cy="462880"/>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68569" tIns="68569" rIns="68569" bIns="68569" anchor="ctr" anchorCtr="0">
              <a:noAutofit/>
            </a:bodyPr>
            <a:lstStyle/>
            <a:p>
              <a:pPr algn="ctr"/>
              <a:r>
                <a:rPr lang="en-US" sz="1600" b="1" dirty="0"/>
                <a:t>LÝ DO</a:t>
              </a:r>
              <a:endParaRPr sz="1600" b="1" dirty="0"/>
            </a:p>
          </p:txBody>
        </p:sp>
      </p:grpSp>
      <p:grpSp>
        <p:nvGrpSpPr>
          <p:cNvPr id="146" name="Group 145">
            <a:extLst>
              <a:ext uri="{FF2B5EF4-FFF2-40B4-BE49-F238E27FC236}">
                <a16:creationId xmlns:a16="http://schemas.microsoft.com/office/drawing/2014/main" id="{62A7C3EC-A508-4E7D-BE65-6E94E4302854}"/>
              </a:ext>
            </a:extLst>
          </p:cNvPr>
          <p:cNvGrpSpPr/>
          <p:nvPr/>
        </p:nvGrpSpPr>
        <p:grpSpPr>
          <a:xfrm>
            <a:off x="151343" y="169875"/>
            <a:ext cx="4004081" cy="689270"/>
            <a:chOff x="342886" y="3527570"/>
            <a:chExt cx="1637095" cy="575493"/>
          </a:xfrm>
        </p:grpSpPr>
        <p:sp>
          <p:nvSpPr>
            <p:cNvPr id="150" name="Google Shape;5232;p43">
              <a:extLst>
                <a:ext uri="{FF2B5EF4-FFF2-40B4-BE49-F238E27FC236}">
                  <a16:creationId xmlns:a16="http://schemas.microsoft.com/office/drawing/2014/main" id="{ACF9F9E4-14A6-4642-8632-A741B7CA0CBF}"/>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149" name="Google Shape;5286;p43">
              <a:extLst>
                <a:ext uri="{FF2B5EF4-FFF2-40B4-BE49-F238E27FC236}">
                  <a16:creationId xmlns:a16="http://schemas.microsoft.com/office/drawing/2014/main" id="{01477A85-55EA-4BD6-B1C3-A42A9B13A2E7}"/>
                </a:ext>
              </a:extLst>
            </p:cNvPr>
            <p:cNvSpPr txBox="1"/>
            <p:nvPr/>
          </p:nvSpPr>
          <p:spPr>
            <a:xfrm>
              <a:off x="495787" y="3582644"/>
              <a:ext cx="1346082" cy="449979"/>
            </a:xfrm>
            <a:prstGeom prst="rect">
              <a:avLst/>
            </a:prstGeom>
            <a:noFill/>
            <a:ln>
              <a:noFill/>
            </a:ln>
          </p:spPr>
          <p:txBody>
            <a:bodyPr spcFirstLastPara="1" wrap="square" lIns="68569" tIns="68569" rIns="68569" bIns="68569" anchor="ctr" anchorCtr="0">
              <a:noAutofit/>
            </a:bodyPr>
            <a:lstStyle/>
            <a:p>
              <a:r>
                <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rPr>
                <a:t>L</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Ý DO CHỌN ĐỀ TÀI</a:t>
              </a:r>
              <a:endParaRPr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grpSp>
        <p:nvGrpSpPr>
          <p:cNvPr id="133" name="Group 132">
            <a:extLst>
              <a:ext uri="{FF2B5EF4-FFF2-40B4-BE49-F238E27FC236}">
                <a16:creationId xmlns:a16="http://schemas.microsoft.com/office/drawing/2014/main" id="{3E63A38D-137B-4111-9DEC-95121B8E1E35}"/>
              </a:ext>
            </a:extLst>
          </p:cNvPr>
          <p:cNvGrpSpPr/>
          <p:nvPr/>
        </p:nvGrpSpPr>
        <p:grpSpPr>
          <a:xfrm>
            <a:off x="2539237" y="4317387"/>
            <a:ext cx="2235799" cy="621876"/>
            <a:chOff x="4548284" y="3483354"/>
            <a:chExt cx="2235799" cy="621876"/>
          </a:xfrm>
        </p:grpSpPr>
        <p:grpSp>
          <p:nvGrpSpPr>
            <p:cNvPr id="134" name="Google Shape;188;p14">
              <a:extLst>
                <a:ext uri="{FF2B5EF4-FFF2-40B4-BE49-F238E27FC236}">
                  <a16:creationId xmlns:a16="http://schemas.microsoft.com/office/drawing/2014/main" id="{58833F5C-E414-4DD0-94AA-32D2A71DCC1D}"/>
                </a:ext>
              </a:extLst>
            </p:cNvPr>
            <p:cNvGrpSpPr/>
            <p:nvPr/>
          </p:nvGrpSpPr>
          <p:grpSpPr>
            <a:xfrm>
              <a:off x="6311485" y="3567329"/>
              <a:ext cx="472598" cy="472598"/>
              <a:chOff x="6323089" y="3637093"/>
              <a:chExt cx="630131" cy="630131"/>
            </a:xfrm>
          </p:grpSpPr>
          <p:sp>
            <p:nvSpPr>
              <p:cNvPr id="136" name="Google Shape;189;p14">
                <a:extLst>
                  <a:ext uri="{FF2B5EF4-FFF2-40B4-BE49-F238E27FC236}">
                    <a16:creationId xmlns:a16="http://schemas.microsoft.com/office/drawing/2014/main" id="{2E2757CA-1E97-4265-9678-CCDA676F4DCC}"/>
                  </a:ext>
                </a:extLst>
              </p:cNvPr>
              <p:cNvSpPr/>
              <p:nvPr/>
            </p:nvSpPr>
            <p:spPr>
              <a:xfrm>
                <a:off x="6368635" y="368263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137" name="Google Shape;190;p14">
                <a:extLst>
                  <a:ext uri="{FF2B5EF4-FFF2-40B4-BE49-F238E27FC236}">
                    <a16:creationId xmlns:a16="http://schemas.microsoft.com/office/drawing/2014/main" id="{C5C1679C-2739-4B7D-A0C7-E13CF335A218}"/>
                  </a:ext>
                </a:extLst>
              </p:cNvPr>
              <p:cNvSpPr/>
              <p:nvPr/>
            </p:nvSpPr>
            <p:spPr>
              <a:xfrm>
                <a:off x="6504447" y="3817598"/>
                <a:ext cx="124013" cy="124865"/>
              </a:xfrm>
              <a:custGeom>
                <a:avLst/>
                <a:gdLst/>
                <a:ahLst/>
                <a:cxnLst/>
                <a:rect l="l" t="t" r="r" b="b"/>
                <a:pathLst>
                  <a:path w="4656" h="4688" extrusionOk="0">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8" name="Google Shape;191;p14">
                <a:extLst>
                  <a:ext uri="{FF2B5EF4-FFF2-40B4-BE49-F238E27FC236}">
                    <a16:creationId xmlns:a16="http://schemas.microsoft.com/office/drawing/2014/main" id="{20D0DF7A-8DB4-4600-9DFB-93FEDA9042B6}"/>
                  </a:ext>
                </a:extLst>
              </p:cNvPr>
              <p:cNvSpPr/>
              <p:nvPr/>
            </p:nvSpPr>
            <p:spPr>
              <a:xfrm>
                <a:off x="6647850" y="3817598"/>
                <a:ext cx="124865" cy="124865"/>
              </a:xfrm>
              <a:custGeom>
                <a:avLst/>
                <a:gdLst/>
                <a:ahLst/>
                <a:cxnLst/>
                <a:rect l="l" t="t" r="r" b="b"/>
                <a:pathLst>
                  <a:path w="4688" h="4688" extrusionOk="0">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9" name="Google Shape;192;p14">
                <a:extLst>
                  <a:ext uri="{FF2B5EF4-FFF2-40B4-BE49-F238E27FC236}">
                    <a16:creationId xmlns:a16="http://schemas.microsoft.com/office/drawing/2014/main" id="{FA9EB7DD-4B00-4983-9127-9B7F82973240}"/>
                  </a:ext>
                </a:extLst>
              </p:cNvPr>
              <p:cNvSpPr/>
              <p:nvPr/>
            </p:nvSpPr>
            <p:spPr>
              <a:xfrm>
                <a:off x="6504447" y="3961827"/>
                <a:ext cx="124013" cy="124039"/>
              </a:xfrm>
              <a:custGeom>
                <a:avLst/>
                <a:gdLst/>
                <a:ahLst/>
                <a:cxnLst/>
                <a:rect l="l" t="t" r="r" b="b"/>
                <a:pathLst>
                  <a:path w="4656" h="4657" extrusionOk="0">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0" name="Google Shape;193;p14">
                <a:extLst>
                  <a:ext uri="{FF2B5EF4-FFF2-40B4-BE49-F238E27FC236}">
                    <a16:creationId xmlns:a16="http://schemas.microsoft.com/office/drawing/2014/main" id="{093EC42C-0155-4D34-9C11-243FBB6D9C9B}"/>
                  </a:ext>
                </a:extLst>
              </p:cNvPr>
              <p:cNvSpPr/>
              <p:nvPr/>
            </p:nvSpPr>
            <p:spPr>
              <a:xfrm>
                <a:off x="6647850" y="3961827"/>
                <a:ext cx="124865" cy="124039"/>
              </a:xfrm>
              <a:custGeom>
                <a:avLst/>
                <a:gdLst/>
                <a:ahLst/>
                <a:cxnLst/>
                <a:rect l="l" t="t" r="r" b="b"/>
                <a:pathLst>
                  <a:path w="4688" h="4657" extrusionOk="0">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1" name="Google Shape;194;p14">
                <a:extLst>
                  <a:ext uri="{FF2B5EF4-FFF2-40B4-BE49-F238E27FC236}">
                    <a16:creationId xmlns:a16="http://schemas.microsoft.com/office/drawing/2014/main" id="{130A988A-4922-4ABF-9E41-7BF94EFE04F5}"/>
                  </a:ext>
                </a:extLst>
              </p:cNvPr>
              <p:cNvSpPr/>
              <p:nvPr/>
            </p:nvSpPr>
            <p:spPr>
              <a:xfrm>
                <a:off x="6533133" y="3637093"/>
                <a:ext cx="420087" cy="535656"/>
              </a:xfrm>
              <a:custGeom>
                <a:avLst/>
                <a:gdLst/>
                <a:ahLst/>
                <a:cxnLst/>
                <a:rect l="l" t="t" r="r" b="b"/>
                <a:pathLst>
                  <a:path w="15772" h="20111" fill="none" extrusionOk="0">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142" name="Google Shape;195;p14">
                <a:extLst>
                  <a:ext uri="{FF2B5EF4-FFF2-40B4-BE49-F238E27FC236}">
                    <a16:creationId xmlns:a16="http://schemas.microsoft.com/office/drawing/2014/main" id="{D7CC3429-0238-4ABE-AB51-D7EF07644B09}"/>
                  </a:ext>
                </a:extLst>
              </p:cNvPr>
              <p:cNvSpPr/>
              <p:nvPr/>
            </p:nvSpPr>
            <p:spPr>
              <a:xfrm>
                <a:off x="6323089" y="3722298"/>
                <a:ext cx="315518" cy="544925"/>
              </a:xfrm>
              <a:custGeom>
                <a:avLst/>
                <a:gdLst/>
                <a:ahLst/>
                <a:cxnLst/>
                <a:rect l="l" t="t" r="r" b="b"/>
                <a:pathLst>
                  <a:path w="11846" h="20459" fill="none" extrusionOk="0">
                    <a:moveTo>
                      <a:pt x="3738" y="0"/>
                    </a:moveTo>
                    <a:cubicBezTo>
                      <a:pt x="1458" y="2154"/>
                      <a:pt x="1" y="5225"/>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grpSp>
        <p:sp>
          <p:nvSpPr>
            <p:cNvPr id="135" name="Google Shape;172;p14">
              <a:extLst>
                <a:ext uri="{FF2B5EF4-FFF2-40B4-BE49-F238E27FC236}">
                  <a16:creationId xmlns:a16="http://schemas.microsoft.com/office/drawing/2014/main" id="{BABB345E-A274-4168-A30C-4547D822894A}"/>
                </a:ext>
              </a:extLst>
            </p:cNvPr>
            <p:cNvSpPr txBox="1"/>
            <p:nvPr/>
          </p:nvSpPr>
          <p:spPr>
            <a:xfrm>
              <a:off x="4548284" y="3483354"/>
              <a:ext cx="1844223" cy="621876"/>
            </a:xfrm>
            <a:prstGeom prst="rect">
              <a:avLst/>
            </a:prstGeom>
            <a:noFill/>
            <a:ln>
              <a:noFill/>
            </a:ln>
          </p:spPr>
          <p:txBody>
            <a:bodyPr spcFirstLastPara="1" wrap="square" lIns="68569" tIns="68569" rIns="68569" bIns="68569" anchor="ctr" anchorCtr="0">
              <a:noAutofit/>
            </a:bodyPr>
            <a:lstStyle/>
            <a:p>
              <a:r>
                <a:rPr lang="en-US" sz="1400" dirty="0" err="1">
                  <a:latin typeface="Times New Roman" panose="02020603050405020304" pitchFamily="18" charset="0"/>
                  <a:cs typeface="Times New Roman" panose="02020603050405020304" pitchFamily="18" charset="0"/>
                </a:rPr>
                <a:t>Đảm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bảo</a:t>
              </a:r>
              <a:r>
                <a:rPr lang="en-US" sz="1400" dirty="0">
                  <a:latin typeface="Times New Roman" panose="02020603050405020304" pitchFamily="18" charset="0"/>
                  <a:cs typeface="Times New Roman" panose="02020603050405020304" pitchFamily="18" charset="0"/>
                </a:rPr>
                <a:t> an </a:t>
              </a:r>
              <a:r>
                <a:rPr lang="en-US" sz="1400" dirty="0" err="1">
                  <a:latin typeface="Times New Roman" panose="02020603050405020304" pitchFamily="18" charset="0"/>
                  <a:cs typeface="Times New Roman" panose="02020603050405020304" pitchFamily="18" charset="0"/>
                </a:rPr>
                <a:t>toàn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việc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xã</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hội</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486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500" fill="hold"/>
                                        <p:tgtEl>
                                          <p:spTgt spid="146"/>
                                        </p:tgtEl>
                                        <p:attrNameLst>
                                          <p:attrName>ppt_x</p:attrName>
                                        </p:attrNameLst>
                                      </p:cBhvr>
                                      <p:tavLst>
                                        <p:tav tm="0">
                                          <p:val>
                                            <p:strVal val="#ppt_x"/>
                                          </p:val>
                                        </p:tav>
                                        <p:tav tm="100000">
                                          <p:val>
                                            <p:strVal val="#ppt_x"/>
                                          </p:val>
                                        </p:tav>
                                      </p:tavLst>
                                    </p:anim>
                                    <p:anim calcmode="lin" valueType="num">
                                      <p:cBhvr additive="base">
                                        <p:cTn id="8"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3"/>
                                        </p:tgtEl>
                                        <p:attrNameLst>
                                          <p:attrName>style.visibility</p:attrName>
                                        </p:attrNameLst>
                                      </p:cBhvr>
                                      <p:to>
                                        <p:strVal val="visible"/>
                                      </p:to>
                                    </p:set>
                                    <p:anim calcmode="lin" valueType="num">
                                      <p:cBhvr additive="base">
                                        <p:cTn id="41" dur="500" fill="hold"/>
                                        <p:tgtEl>
                                          <p:spTgt spid="133"/>
                                        </p:tgtEl>
                                        <p:attrNameLst>
                                          <p:attrName>ppt_x</p:attrName>
                                        </p:attrNameLst>
                                      </p:cBhvr>
                                      <p:tavLst>
                                        <p:tav tm="0">
                                          <p:val>
                                            <p:strVal val="#ppt_x"/>
                                          </p:val>
                                        </p:tav>
                                        <p:tav tm="100000">
                                          <p:val>
                                            <p:strVal val="#ppt_x"/>
                                          </p:val>
                                        </p:tav>
                                      </p:tavLst>
                                    </p:anim>
                                    <p:anim calcmode="lin" valueType="num">
                                      <p:cBhvr additive="base">
                                        <p:cTn id="42"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33D5341-566F-440C-B86D-D018FA6D246D}"/>
              </a:ext>
            </a:extLst>
          </p:cNvPr>
          <p:cNvGrpSpPr/>
          <p:nvPr/>
        </p:nvGrpSpPr>
        <p:grpSpPr>
          <a:xfrm>
            <a:off x="151343" y="169875"/>
            <a:ext cx="4004081" cy="689270"/>
            <a:chOff x="342886" y="3527570"/>
            <a:chExt cx="1637095" cy="575493"/>
          </a:xfrm>
        </p:grpSpPr>
        <p:sp>
          <p:nvSpPr>
            <p:cNvPr id="3" name="Google Shape;5232;p43">
              <a:extLst>
                <a:ext uri="{FF2B5EF4-FFF2-40B4-BE49-F238E27FC236}">
                  <a16:creationId xmlns:a16="http://schemas.microsoft.com/office/drawing/2014/main" id="{03B6AA30-2E41-4B9B-9164-C4D46C58087C}"/>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4" name="Google Shape;5286;p43">
              <a:extLst>
                <a:ext uri="{FF2B5EF4-FFF2-40B4-BE49-F238E27FC236}">
                  <a16:creationId xmlns:a16="http://schemas.microsoft.com/office/drawing/2014/main" id="{D3E20B99-F575-4EE6-AB25-355666212F02}"/>
                </a:ext>
              </a:extLst>
            </p:cNvPr>
            <p:cNvSpPr txBox="1"/>
            <p:nvPr/>
          </p:nvSpPr>
          <p:spPr>
            <a:xfrm>
              <a:off x="495787" y="3582644"/>
              <a:ext cx="1346082" cy="449979"/>
            </a:xfrm>
            <a:prstGeom prst="rect">
              <a:avLst/>
            </a:prstGeom>
            <a:noFill/>
            <a:ln>
              <a:noFill/>
            </a:ln>
          </p:spPr>
          <p:txBody>
            <a:bodyPr spcFirstLastPara="1" wrap="square" lIns="68569" tIns="68569" rIns="68569" bIns="68569" anchor="ctr" anchorCtr="0">
              <a:noAutofit/>
            </a:bodyPr>
            <a:lstStyle/>
            <a:p>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MỤC TIÊU CỦA ĐỀ TÀI</a:t>
              </a:r>
              <a:endParaRPr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sp>
        <p:nvSpPr>
          <p:cNvPr id="5" name="TextBox 4">
            <a:extLst>
              <a:ext uri="{FF2B5EF4-FFF2-40B4-BE49-F238E27FC236}">
                <a16:creationId xmlns:a16="http://schemas.microsoft.com/office/drawing/2014/main" id="{3C217D3C-F3EE-4135-A417-2869191C0020}"/>
              </a:ext>
            </a:extLst>
          </p:cNvPr>
          <p:cNvSpPr txBox="1"/>
          <p:nvPr/>
        </p:nvSpPr>
        <p:spPr>
          <a:xfrm>
            <a:off x="693965" y="1396092"/>
            <a:ext cx="4763560" cy="923330"/>
          </a:xfrm>
          <a:prstGeom prst="rect">
            <a:avLst/>
          </a:prstGeom>
          <a:noFill/>
        </p:spPr>
        <p:txBody>
          <a:bodyPr wrap="square" rtlCol="0">
            <a:spAutoFit/>
          </a:bodyPr>
          <a:lstStyle/>
          <a:p>
            <a:pPr marL="285750" indent="-285750" algn="just">
              <a:buFont typeface="Trebuchet MS" panose="020B0603020202020204" pitchFamily="34" charset="0"/>
              <a:buChar char="−"/>
            </a:pP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dựng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thiện</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ĐHCNHN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tế</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082B5A0-0B60-49F8-97C4-C975B6690FC6}"/>
              </a:ext>
            </a:extLst>
          </p:cNvPr>
          <p:cNvSpPr txBox="1"/>
          <p:nvPr/>
        </p:nvSpPr>
        <p:spPr>
          <a:xfrm>
            <a:off x="693965" y="2499967"/>
            <a:ext cx="5024387" cy="923330"/>
          </a:xfrm>
          <a:prstGeom prst="rect">
            <a:avLst/>
          </a:prstGeom>
          <a:noFill/>
        </p:spPr>
        <p:txBody>
          <a:bodyPr wrap="square" rtlCol="0">
            <a:spAutoFit/>
          </a:bodyPr>
          <a:lstStyle/>
          <a:p>
            <a:pPr marL="285750" indent="-285750" algn="just">
              <a:buFont typeface="Trebuchet MS" panose="020B0603020202020204" pitchFamily="34" charset="0"/>
              <a:buChar char="−"/>
            </a:pPr>
            <a:r>
              <a:rPr lang="en-US" dirty="0" err="1">
                <a:latin typeface="Times New Roman" panose="02020603050405020304" pitchFamily="18" charset="0"/>
                <a:cs typeface="Times New Roman" panose="02020603050405020304" pitchFamily="18" charset="0"/>
              </a:rPr>
              <a:t>Rèn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luyện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154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anim calcmode="lin" valueType="num">
                                      <p:cBhvr>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anim calcmode="lin" valueType="num">
                                      <p:cBhvr>
                                        <p:cTn id="2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221" name="Google Shape;221;p14"/>
          <p:cNvGrpSpPr/>
          <p:nvPr/>
        </p:nvGrpSpPr>
        <p:grpSpPr>
          <a:xfrm>
            <a:off x="-88758" y="889134"/>
            <a:ext cx="2056061" cy="3640188"/>
            <a:chOff x="2820853" y="1403508"/>
            <a:chExt cx="3143367" cy="2951424"/>
          </a:xfrm>
        </p:grpSpPr>
        <p:sp>
          <p:nvSpPr>
            <p:cNvPr id="222" name="Google Shape;222;p14"/>
            <p:cNvSpPr/>
            <p:nvPr/>
          </p:nvSpPr>
          <p:spPr>
            <a:xfrm>
              <a:off x="2942335" y="1403508"/>
              <a:ext cx="3021885"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68569" tIns="68569" rIns="68569" bIns="68569" anchor="ctr" anchorCtr="0">
              <a:noAutofit/>
            </a:bodyPr>
            <a:lstStyle/>
            <a:p>
              <a:endParaRPr sz="1050"/>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68569" tIns="68569" rIns="68569" bIns="68569" anchor="ctr" anchorCtr="0">
              <a:noAutofit/>
            </a:bodyPr>
            <a:lstStyle/>
            <a:p>
              <a:endParaRPr sz="1050"/>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68569" tIns="68569" rIns="68569" bIns="68569" anchor="ctr" anchorCtr="0">
              <a:noAutofit/>
            </a:bodyPr>
            <a:lstStyle/>
            <a:p>
              <a:endParaRPr sz="1050"/>
            </a:p>
          </p:txBody>
        </p:sp>
        <p:sp>
          <p:nvSpPr>
            <p:cNvPr id="312" name="Google Shape;312;p14"/>
            <p:cNvSpPr/>
            <p:nvPr/>
          </p:nvSpPr>
          <p:spPr>
            <a:xfrm>
              <a:off x="3678713" y="1950088"/>
              <a:ext cx="1805133"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68569" tIns="68569" rIns="68569" bIns="68569" anchor="ctr" anchorCtr="0">
              <a:noAutofit/>
            </a:bodyPr>
            <a:lstStyle/>
            <a:p>
              <a:pPr algn="ctr"/>
              <a:r>
                <a:rPr lang="en-US" sz="1600" b="1" dirty="0">
                  <a:latin typeface="Times New Roman" panose="02020603050405020304" pitchFamily="18" charset="0"/>
                  <a:cs typeface="Times New Roman" panose="02020603050405020304" pitchFamily="18" charset="0"/>
                </a:rPr>
                <a:t>NGHIÊN CỨU</a:t>
              </a:r>
              <a:endParaRPr lang="vi-VN" sz="1600" b="1" dirty="0">
                <a:latin typeface="Times New Roman" panose="02020603050405020304" pitchFamily="18" charset="0"/>
                <a:cs typeface="Times New Roman" panose="02020603050405020304" pitchFamily="18" charset="0"/>
              </a:endParaRPr>
            </a:p>
          </p:txBody>
        </p:sp>
      </p:grpSp>
      <p:grpSp>
        <p:nvGrpSpPr>
          <p:cNvPr id="146" name="Group 145">
            <a:extLst>
              <a:ext uri="{FF2B5EF4-FFF2-40B4-BE49-F238E27FC236}">
                <a16:creationId xmlns:a16="http://schemas.microsoft.com/office/drawing/2014/main" id="{62A7C3EC-A508-4E7D-BE65-6E94E4302854}"/>
              </a:ext>
            </a:extLst>
          </p:cNvPr>
          <p:cNvGrpSpPr/>
          <p:nvPr/>
        </p:nvGrpSpPr>
        <p:grpSpPr>
          <a:xfrm>
            <a:off x="151343" y="169875"/>
            <a:ext cx="4667400" cy="689270"/>
            <a:chOff x="342886" y="3527570"/>
            <a:chExt cx="1637095" cy="575493"/>
          </a:xfrm>
        </p:grpSpPr>
        <p:sp>
          <p:nvSpPr>
            <p:cNvPr id="150" name="Google Shape;5232;p43">
              <a:extLst>
                <a:ext uri="{FF2B5EF4-FFF2-40B4-BE49-F238E27FC236}">
                  <a16:creationId xmlns:a16="http://schemas.microsoft.com/office/drawing/2014/main" id="{ACF9F9E4-14A6-4642-8632-A741B7CA0CBF}"/>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149" name="Google Shape;5286;p43">
              <a:extLst>
                <a:ext uri="{FF2B5EF4-FFF2-40B4-BE49-F238E27FC236}">
                  <a16:creationId xmlns:a16="http://schemas.microsoft.com/office/drawing/2014/main" id="{01477A85-55EA-4BD6-B1C3-A42A9B13A2E7}"/>
                </a:ext>
              </a:extLst>
            </p:cNvPr>
            <p:cNvSpPr txBox="1"/>
            <p:nvPr/>
          </p:nvSpPr>
          <p:spPr>
            <a:xfrm>
              <a:off x="483160" y="3582239"/>
              <a:ext cx="1031850" cy="449979"/>
            </a:xfrm>
            <a:prstGeom prst="rect">
              <a:avLst/>
            </a:prstGeom>
            <a:noFill/>
            <a:ln>
              <a:noFill/>
            </a:ln>
          </p:spPr>
          <p:txBody>
            <a:bodyPr spcFirstLastPara="1" wrap="square" lIns="68569" tIns="68569" rIns="68569" bIns="68569" anchor="ctr" anchorCtr="0">
              <a:noAutofit/>
            </a:bodyPr>
            <a:lstStyle/>
            <a:p>
              <a:r>
                <a:rPr lang="en-US" sz="1800" b="1" dirty="0">
                  <a:solidFill>
                    <a:schemeClr val="bg1"/>
                  </a:solidFill>
                  <a:latin typeface="Times New Roman" panose="02020603050405020304" pitchFamily="18" charset="0"/>
                  <a:ea typeface="Fira Sans Medium"/>
                  <a:cs typeface="Times New Roman" panose="02020603050405020304" pitchFamily="18" charset="0"/>
                  <a:sym typeface="Fira Sans Medium"/>
                </a:rPr>
                <a:t>NỘI DUNG NGHI</a:t>
              </a:r>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ÊN CỨU</a:t>
              </a:r>
              <a:endParaRPr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sp>
        <p:nvSpPr>
          <p:cNvPr id="152" name="Rectangle: Rounded Corners 151">
            <a:extLst>
              <a:ext uri="{FF2B5EF4-FFF2-40B4-BE49-F238E27FC236}">
                <a16:creationId xmlns:a16="http://schemas.microsoft.com/office/drawing/2014/main" id="{AAADB96C-8621-4CD3-AA5F-F6B2870697B8}"/>
              </a:ext>
            </a:extLst>
          </p:cNvPr>
          <p:cNvSpPr/>
          <p:nvPr/>
        </p:nvSpPr>
        <p:spPr>
          <a:xfrm>
            <a:off x="2400648" y="951291"/>
            <a:ext cx="4457352"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Khảo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sát</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tích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quy</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quản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lý</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bán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hàng</a:t>
            </a:r>
            <a:r>
              <a:rPr lang="en-US" sz="1600" dirty="0">
                <a:latin typeface="Times New Roman" panose="02020603050405020304" pitchFamily="18" charset="0"/>
                <a:ea typeface="Calibri" panose="020F0502020204030204" pitchFamily="34" charset="0"/>
                <a:cs typeface="Times New Roman" panose="02020603050405020304" pitchFamily="18" charset="0"/>
              </a:rPr>
              <a:t> online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9" name="Rectangle: Rounded Corners 158">
            <a:extLst>
              <a:ext uri="{FF2B5EF4-FFF2-40B4-BE49-F238E27FC236}">
                <a16:creationId xmlns:a16="http://schemas.microsoft.com/office/drawing/2014/main" id="{255D2462-6069-4F5A-84A2-7091D9D6066C}"/>
              </a:ext>
            </a:extLst>
          </p:cNvPr>
          <p:cNvSpPr/>
          <p:nvPr/>
        </p:nvSpPr>
        <p:spPr>
          <a:xfrm>
            <a:off x="2400648" y="1836517"/>
            <a:ext cx="4457352"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thống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0" name="Rectangle: Rounded Corners 159">
            <a:extLst>
              <a:ext uri="{FF2B5EF4-FFF2-40B4-BE49-F238E27FC236}">
                <a16:creationId xmlns:a16="http://schemas.microsoft.com/office/drawing/2014/main" id="{074C5227-C0F6-4922-AA35-629274BB1218}"/>
              </a:ext>
            </a:extLst>
          </p:cNvPr>
          <p:cNvSpPr/>
          <p:nvPr/>
        </p:nvSpPr>
        <p:spPr>
          <a:xfrm>
            <a:off x="2400648" y="2766475"/>
            <a:ext cx="4457352"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6A95F37C-6A26-4EDD-89F7-4A2E52E34837}"/>
              </a:ext>
            </a:extLst>
          </p:cNvPr>
          <p:cNvCxnSpPr>
            <a:endCxn id="152" idx="1"/>
          </p:cNvCxnSpPr>
          <p:nvPr/>
        </p:nvCxnSpPr>
        <p:spPr>
          <a:xfrm flipV="1">
            <a:off x="1967303" y="1228382"/>
            <a:ext cx="433345" cy="134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3B2751-6574-4EBE-9C05-42E684BDC06E}"/>
              </a:ext>
            </a:extLst>
          </p:cNvPr>
          <p:cNvCxnSpPr>
            <a:cxnSpLocks/>
          </p:cNvCxnSpPr>
          <p:nvPr/>
        </p:nvCxnSpPr>
        <p:spPr>
          <a:xfrm>
            <a:off x="1956768" y="2575804"/>
            <a:ext cx="413565" cy="47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ACD32C6B-9DE6-4BE1-AA67-261A54C683F1}"/>
              </a:ext>
            </a:extLst>
          </p:cNvPr>
          <p:cNvCxnSpPr>
            <a:cxnSpLocks/>
            <a:endCxn id="159" idx="1"/>
          </p:cNvCxnSpPr>
          <p:nvPr/>
        </p:nvCxnSpPr>
        <p:spPr>
          <a:xfrm flipV="1">
            <a:off x="1967303" y="2113608"/>
            <a:ext cx="433345" cy="454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36C942A7-3652-4A4A-94B7-6FFFCD0E1CEE}"/>
              </a:ext>
            </a:extLst>
          </p:cNvPr>
          <p:cNvSpPr/>
          <p:nvPr/>
        </p:nvSpPr>
        <p:spPr>
          <a:xfrm>
            <a:off x="2400648" y="3617565"/>
            <a:ext cx="4457352"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Lập</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600" dirty="0">
                <a:latin typeface="Times New Roman" panose="02020603050405020304" pitchFamily="18" charset="0"/>
                <a:ea typeface="Calibri" panose="020F0502020204030204" pitchFamily="34" charset="0"/>
                <a:cs typeface="Times New Roman" panose="02020603050405020304" pitchFamily="18" charset="0"/>
              </a:rPr>
              <a:t> module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hệ</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thống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7" name="Rectangle: Rounded Corners 106">
            <a:extLst>
              <a:ext uri="{FF2B5EF4-FFF2-40B4-BE49-F238E27FC236}">
                <a16:creationId xmlns:a16="http://schemas.microsoft.com/office/drawing/2014/main" id="{677142A5-2B4D-4C67-A29F-25FACEEF8DF2}"/>
              </a:ext>
            </a:extLst>
          </p:cNvPr>
          <p:cNvSpPr/>
          <p:nvPr/>
        </p:nvSpPr>
        <p:spPr>
          <a:xfrm>
            <a:off x="2400648" y="4419443"/>
            <a:ext cx="4457352"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Kiểm</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thử</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hệ</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thống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08" name="Straight Arrow Connector 107">
            <a:extLst>
              <a:ext uri="{FF2B5EF4-FFF2-40B4-BE49-F238E27FC236}">
                <a16:creationId xmlns:a16="http://schemas.microsoft.com/office/drawing/2014/main" id="{8A76CEA5-3E8C-43D4-9A62-A9A784DB829F}"/>
              </a:ext>
            </a:extLst>
          </p:cNvPr>
          <p:cNvCxnSpPr>
            <a:cxnSpLocks/>
          </p:cNvCxnSpPr>
          <p:nvPr/>
        </p:nvCxnSpPr>
        <p:spPr>
          <a:xfrm>
            <a:off x="1956768" y="2646254"/>
            <a:ext cx="444228" cy="1998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A7A77AD-F157-4B8E-85F8-2211B69170D2}"/>
              </a:ext>
            </a:extLst>
          </p:cNvPr>
          <p:cNvCxnSpPr>
            <a:cxnSpLocks/>
          </p:cNvCxnSpPr>
          <p:nvPr/>
        </p:nvCxnSpPr>
        <p:spPr>
          <a:xfrm>
            <a:off x="1967303" y="2575804"/>
            <a:ext cx="488537" cy="1079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63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250" fill="hold"/>
                                        <p:tgtEl>
                                          <p:spTgt spid="146"/>
                                        </p:tgtEl>
                                        <p:attrNameLst>
                                          <p:attrName>ppt_x</p:attrName>
                                        </p:attrNameLst>
                                      </p:cBhvr>
                                      <p:tavLst>
                                        <p:tav tm="0">
                                          <p:val>
                                            <p:strVal val="#ppt_x"/>
                                          </p:val>
                                        </p:tav>
                                        <p:tav tm="100000">
                                          <p:val>
                                            <p:strVal val="#ppt_x"/>
                                          </p:val>
                                        </p:tav>
                                      </p:tavLst>
                                    </p:anim>
                                    <p:anim calcmode="lin" valueType="num">
                                      <p:cBhvr additive="base">
                                        <p:cTn id="8" dur="25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1"/>
                                        </p:tgtEl>
                                        <p:attrNameLst>
                                          <p:attrName>style.visibility</p:attrName>
                                        </p:attrNameLst>
                                      </p:cBhvr>
                                      <p:to>
                                        <p:strVal val="visible"/>
                                      </p:to>
                                    </p:set>
                                    <p:anim calcmode="lin" valueType="num">
                                      <p:cBhvr additive="base">
                                        <p:cTn id="13" dur="250" fill="hold"/>
                                        <p:tgtEl>
                                          <p:spTgt spid="221"/>
                                        </p:tgtEl>
                                        <p:attrNameLst>
                                          <p:attrName>ppt_x</p:attrName>
                                        </p:attrNameLst>
                                      </p:cBhvr>
                                      <p:tavLst>
                                        <p:tav tm="0">
                                          <p:val>
                                            <p:strVal val="#ppt_x"/>
                                          </p:val>
                                        </p:tav>
                                        <p:tav tm="100000">
                                          <p:val>
                                            <p:strVal val="#ppt_x"/>
                                          </p:val>
                                        </p:tav>
                                      </p:tavLst>
                                    </p:anim>
                                    <p:anim calcmode="lin" valueType="num">
                                      <p:cBhvr additive="base">
                                        <p:cTn id="14" dur="25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wipe(down)">
                                      <p:cBhvr>
                                        <p:cTn id="19" dur="500"/>
                                        <p:tgtEl>
                                          <p:spTgt spid="152"/>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down)">
                                      <p:cBhvr>
                                        <p:cTn id="27" dur="500"/>
                                        <p:tgtEl>
                                          <p:spTgt spid="159"/>
                                        </p:tgtEl>
                                      </p:cBhvr>
                                    </p:animEffect>
                                  </p:childTnLst>
                                </p:cTn>
                              </p:par>
                              <p:par>
                                <p:cTn id="28" presetID="22" presetClass="entr" presetSubtype="4" fill="hold" nodeType="withEffect">
                                  <p:stCondLst>
                                    <p:cond delay="0"/>
                                  </p:stCondLst>
                                  <p:childTnLst>
                                    <p:set>
                                      <p:cBhvr>
                                        <p:cTn id="29" dur="1" fill="hold">
                                          <p:stCondLst>
                                            <p:cond delay="0"/>
                                          </p:stCondLst>
                                        </p:cTn>
                                        <p:tgtEl>
                                          <p:spTgt spid="316"/>
                                        </p:tgtEl>
                                        <p:attrNameLst>
                                          <p:attrName>style.visibility</p:attrName>
                                        </p:attrNameLst>
                                      </p:cBhvr>
                                      <p:to>
                                        <p:strVal val="visible"/>
                                      </p:to>
                                    </p:set>
                                    <p:animEffect transition="in" filter="wipe(down)">
                                      <p:cBhvr>
                                        <p:cTn id="30" dur="500"/>
                                        <p:tgtEl>
                                          <p:spTgt spid="3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60"/>
                                        </p:tgtEl>
                                        <p:attrNameLst>
                                          <p:attrName>style.visibility</p:attrName>
                                        </p:attrNameLst>
                                      </p:cBhvr>
                                      <p:to>
                                        <p:strVal val="visible"/>
                                      </p:to>
                                    </p:set>
                                    <p:animEffect transition="in" filter="wipe(down)">
                                      <p:cBhvr>
                                        <p:cTn id="35" dur="500"/>
                                        <p:tgtEl>
                                          <p:spTgt spid="160"/>
                                        </p:tgtEl>
                                      </p:cBhvr>
                                    </p:animEffect>
                                  </p:childTnLst>
                                </p:cTn>
                              </p:par>
                              <p:par>
                                <p:cTn id="36" presetID="2" presetClass="entr" presetSubtype="4"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wipe(down)">
                                      <p:cBhvr>
                                        <p:cTn id="44" dur="500"/>
                                        <p:tgtEl>
                                          <p:spTgt spid="105"/>
                                        </p:tgtEl>
                                      </p:cBhvr>
                                    </p:animEffect>
                                  </p:childTnLst>
                                </p:cTn>
                              </p:par>
                              <p:par>
                                <p:cTn id="45" presetID="2" presetClass="entr" presetSubtype="4"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anim calcmode="lin" valueType="num">
                                      <p:cBhvr additive="base">
                                        <p:cTn id="47" dur="500" fill="hold"/>
                                        <p:tgtEl>
                                          <p:spTgt spid="109"/>
                                        </p:tgtEl>
                                        <p:attrNameLst>
                                          <p:attrName>ppt_x</p:attrName>
                                        </p:attrNameLst>
                                      </p:cBhvr>
                                      <p:tavLst>
                                        <p:tav tm="0">
                                          <p:val>
                                            <p:strVal val="#ppt_x"/>
                                          </p:val>
                                        </p:tav>
                                        <p:tav tm="100000">
                                          <p:val>
                                            <p:strVal val="#ppt_x"/>
                                          </p:val>
                                        </p:tav>
                                      </p:tavLst>
                                    </p:anim>
                                    <p:anim calcmode="lin" valueType="num">
                                      <p:cBhvr additive="base">
                                        <p:cTn id="4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wipe(down)">
                                      <p:cBhvr>
                                        <p:cTn id="53" dur="500"/>
                                        <p:tgtEl>
                                          <p:spTgt spid="107"/>
                                        </p:tgtEl>
                                      </p:cBhvr>
                                    </p:animEffect>
                                  </p:childTnLst>
                                </p:cTn>
                              </p:par>
                              <p:par>
                                <p:cTn id="54" presetID="2" presetClass="entr" presetSubtype="4" fill="hold" nodeType="with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additive="base">
                                        <p:cTn id="56" dur="500" fill="hold"/>
                                        <p:tgtEl>
                                          <p:spTgt spid="108"/>
                                        </p:tgtEl>
                                        <p:attrNameLst>
                                          <p:attrName>ppt_x</p:attrName>
                                        </p:attrNameLst>
                                      </p:cBhvr>
                                      <p:tavLst>
                                        <p:tav tm="0">
                                          <p:val>
                                            <p:strVal val="#ppt_x"/>
                                          </p:val>
                                        </p:tav>
                                        <p:tav tm="100000">
                                          <p:val>
                                            <p:strVal val="#ppt_x"/>
                                          </p:val>
                                        </p:tav>
                                      </p:tavLst>
                                    </p:anim>
                                    <p:anim calcmode="lin" valueType="num">
                                      <p:cBhvr additive="base">
                                        <p:cTn id="57"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9" grpId="0" animBg="1"/>
      <p:bldP spid="160" grpId="0" animBg="1"/>
      <p:bldP spid="105" grpId="0" animBg="1"/>
      <p:bldP spid="10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FDAD25-52B8-47F7-BA9E-90DAA45F6EFF}"/>
              </a:ext>
            </a:extLst>
          </p:cNvPr>
          <p:cNvGrpSpPr/>
          <p:nvPr/>
        </p:nvGrpSpPr>
        <p:grpSpPr>
          <a:xfrm>
            <a:off x="151343" y="169875"/>
            <a:ext cx="4667400" cy="689270"/>
            <a:chOff x="342886" y="3527570"/>
            <a:chExt cx="1637095" cy="575493"/>
          </a:xfrm>
        </p:grpSpPr>
        <p:sp>
          <p:nvSpPr>
            <p:cNvPr id="4" name="Google Shape;5232;p43">
              <a:extLst>
                <a:ext uri="{FF2B5EF4-FFF2-40B4-BE49-F238E27FC236}">
                  <a16:creationId xmlns:a16="http://schemas.microsoft.com/office/drawing/2014/main" id="{65278997-3956-4A36-9540-440E5A0ED8B7}"/>
                </a:ext>
              </a:extLst>
            </p:cNvPr>
            <p:cNvSpPr/>
            <p:nvPr/>
          </p:nvSpPr>
          <p:spPr>
            <a:xfrm>
              <a:off x="342886" y="3527570"/>
              <a:ext cx="1637095" cy="575493"/>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68569" tIns="68569" rIns="68569" bIns="68569" anchor="ctr" anchorCtr="0">
              <a:noAutofit/>
            </a:bodyPr>
            <a:lstStyle/>
            <a:p>
              <a:endParaRPr sz="1050" dirty="0"/>
            </a:p>
          </p:txBody>
        </p:sp>
        <p:sp>
          <p:nvSpPr>
            <p:cNvPr id="5" name="Google Shape;5286;p43">
              <a:extLst>
                <a:ext uri="{FF2B5EF4-FFF2-40B4-BE49-F238E27FC236}">
                  <a16:creationId xmlns:a16="http://schemas.microsoft.com/office/drawing/2014/main" id="{7AAF2544-6EDA-4DD8-98F5-C42C26719B45}"/>
                </a:ext>
              </a:extLst>
            </p:cNvPr>
            <p:cNvSpPr txBox="1"/>
            <p:nvPr/>
          </p:nvSpPr>
          <p:spPr>
            <a:xfrm>
              <a:off x="483160" y="3582239"/>
              <a:ext cx="1031850" cy="449979"/>
            </a:xfrm>
            <a:prstGeom prst="rect">
              <a:avLst/>
            </a:prstGeom>
            <a:noFill/>
            <a:ln>
              <a:noFill/>
            </a:ln>
          </p:spPr>
          <p:txBody>
            <a:bodyPr spcFirstLastPara="1" wrap="square" lIns="68569" tIns="68569" rIns="68569" bIns="68569" anchor="ctr" anchorCtr="0">
              <a:noAutofit/>
            </a:bodyPr>
            <a:lstStyle/>
            <a:p>
              <a:r>
                <a:rPr lang="en-US" b="1" dirty="0">
                  <a:solidFill>
                    <a:schemeClr val="bg1"/>
                  </a:solidFill>
                  <a:latin typeface="Times New Roman" panose="02020603050405020304" pitchFamily="18" charset="0"/>
                  <a:ea typeface="Fira Sans Medium"/>
                  <a:cs typeface="Times New Roman" panose="02020603050405020304" pitchFamily="18" charset="0"/>
                  <a:sym typeface="Fira Sans Medium"/>
                </a:rPr>
                <a:t>PHẠM VI CỦA ĐỀ TÀI</a:t>
              </a:r>
              <a:endParaRPr sz="1800" b="1" dirty="0">
                <a:solidFill>
                  <a:schemeClr val="bg1"/>
                </a:solidFill>
                <a:latin typeface="Times New Roman" panose="02020603050405020304" pitchFamily="18" charset="0"/>
                <a:ea typeface="Fira Sans Medium"/>
                <a:cs typeface="Times New Roman" panose="02020603050405020304" pitchFamily="18" charset="0"/>
                <a:sym typeface="Fira Sans Medium"/>
              </a:endParaRPr>
            </a:p>
          </p:txBody>
        </p:sp>
      </p:grpSp>
      <p:sp>
        <p:nvSpPr>
          <p:cNvPr id="8" name="TextBox 7">
            <a:extLst>
              <a:ext uri="{FF2B5EF4-FFF2-40B4-BE49-F238E27FC236}">
                <a16:creationId xmlns:a16="http://schemas.microsoft.com/office/drawing/2014/main" id="{6A3E95F7-F031-442F-BC32-4955FE25D8E7}"/>
              </a:ext>
            </a:extLst>
          </p:cNvPr>
          <p:cNvSpPr txBox="1"/>
          <p:nvPr/>
        </p:nvSpPr>
        <p:spPr>
          <a:xfrm>
            <a:off x="440054" y="1532096"/>
            <a:ext cx="4863465" cy="1200329"/>
          </a:xfrm>
          <a:prstGeom prst="rect">
            <a:avLst/>
          </a:prstGeom>
          <a:noFill/>
        </p:spPr>
        <p:txBody>
          <a:bodyPr wrap="square">
            <a:spAutoFit/>
          </a:bodyPr>
          <a:lstStyle/>
          <a:p>
            <a:pPr marL="285750" indent="-285750" algn="just">
              <a:buFont typeface="Times New Roman" panose="02020603050405020304" pitchFamily="18" charset="0"/>
              <a:buChar char="−"/>
            </a:pP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mạng</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xã</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hội</a:t>
            </a:r>
            <a:r>
              <a:rPr lang="en-US" sz="18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ở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dừng</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đăng</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tải</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bài</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viết</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tương</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tác</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bài</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viết</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kết</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bạn</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trò</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truyện</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trực</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tuyến</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smtClean="0">
                <a:latin typeface="Times New Roman" panose="02020603050405020304" pitchFamily="18" charset="0"/>
                <a:ea typeface="Calibri" panose="020F0502020204030204" pitchFamily="34" charset="0"/>
                <a:cs typeface="Times New Roman" panose="02020603050405020304" pitchFamily="18" charset="0"/>
              </a:rPr>
              <a:t>video call.</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592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8" name="Group 7">
            <a:extLst>
              <a:ext uri="{FF2B5EF4-FFF2-40B4-BE49-F238E27FC236}">
                <a16:creationId xmlns:a16="http://schemas.microsoft.com/office/drawing/2014/main" id="{C7648C97-EC5D-4334-8C3E-22C477A514F2}"/>
              </a:ext>
            </a:extLst>
          </p:cNvPr>
          <p:cNvGrpSpPr/>
          <p:nvPr/>
        </p:nvGrpSpPr>
        <p:grpSpPr>
          <a:xfrm>
            <a:off x="2354321" y="319218"/>
            <a:ext cx="3098322" cy="3678866"/>
            <a:chOff x="3578925" y="1106213"/>
            <a:chExt cx="2853000" cy="3188904"/>
          </a:xfrm>
        </p:grpSpPr>
        <p:sp>
          <p:nvSpPr>
            <p:cNvPr id="223" name="Google Shape;223;p25"/>
            <p:cNvSpPr/>
            <p:nvPr/>
          </p:nvSpPr>
          <p:spPr>
            <a:xfrm>
              <a:off x="4686329" y="1106213"/>
              <a:ext cx="148500" cy="148500"/>
            </a:xfrm>
            <a:prstGeom prst="rect">
              <a:avLst/>
            </a:prstGeom>
            <a:solidFill>
              <a:srgbClr val="0070C0"/>
            </a:solidFill>
            <a:ln>
              <a:noFill/>
            </a:ln>
          </p:spPr>
          <p:txBody>
            <a:bodyPr spcFirstLastPara="1" wrap="square" lIns="68569" tIns="68569" rIns="68569" bIns="68569" anchor="ctr" anchorCtr="0">
              <a:noAutofit/>
            </a:bodyPr>
            <a:lstStyle/>
            <a:p>
              <a:endParaRPr sz="1050"/>
            </a:p>
          </p:txBody>
        </p:sp>
        <p:sp>
          <p:nvSpPr>
            <p:cNvPr id="224" name="Google Shape;224;p25"/>
            <p:cNvSpPr/>
            <p:nvPr/>
          </p:nvSpPr>
          <p:spPr>
            <a:xfrm>
              <a:off x="4931166" y="1106213"/>
              <a:ext cx="148500" cy="148500"/>
            </a:xfrm>
            <a:prstGeom prst="rect">
              <a:avLst/>
            </a:prstGeom>
            <a:solidFill>
              <a:srgbClr val="00B0F0"/>
            </a:solidFill>
            <a:ln>
              <a:noFill/>
            </a:ln>
          </p:spPr>
          <p:txBody>
            <a:bodyPr spcFirstLastPara="1" wrap="square" lIns="68569" tIns="68569" rIns="68569" bIns="68569" anchor="ctr" anchorCtr="0">
              <a:noAutofit/>
            </a:bodyPr>
            <a:lstStyle/>
            <a:p>
              <a:endParaRPr sz="1050"/>
            </a:p>
          </p:txBody>
        </p:sp>
        <p:sp>
          <p:nvSpPr>
            <p:cNvPr id="225" name="Google Shape;225;p25"/>
            <p:cNvSpPr/>
            <p:nvPr/>
          </p:nvSpPr>
          <p:spPr>
            <a:xfrm>
              <a:off x="5176004" y="1106213"/>
              <a:ext cx="148500" cy="148500"/>
            </a:xfrm>
            <a:prstGeom prst="rect">
              <a:avLst/>
            </a:prstGeom>
            <a:solidFill>
              <a:schemeClr val="tx1"/>
            </a:solidFill>
            <a:ln>
              <a:solidFill>
                <a:schemeClr val="tx1"/>
              </a:solidFill>
            </a:ln>
          </p:spPr>
          <p:txBody>
            <a:bodyPr spcFirstLastPara="1" wrap="square" lIns="68569" tIns="68569" rIns="68569" bIns="68569" anchor="ctr" anchorCtr="0">
              <a:noAutofit/>
            </a:bodyPr>
            <a:lstStyle/>
            <a:p>
              <a:endParaRPr sz="1050"/>
            </a:p>
          </p:txBody>
        </p:sp>
        <p:pic>
          <p:nvPicPr>
            <p:cNvPr id="226" name="Google Shape;226;p25"/>
            <p:cNvPicPr preferRelativeResize="0"/>
            <p:nvPr/>
          </p:nvPicPr>
          <p:blipFill rotWithShape="1">
            <a:blip r:embed="rId3">
              <a:alphaModFix/>
            </a:blip>
            <a:srcRect l="7555" t="8813" r="7547" b="8821"/>
            <a:stretch/>
          </p:blipFill>
          <p:spPr>
            <a:xfrm>
              <a:off x="3578925" y="1526990"/>
              <a:ext cx="2853000" cy="2768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227" name="Google Shape;227;p25"/>
          <p:cNvPicPr preferRelativeResize="0"/>
          <p:nvPr/>
        </p:nvPicPr>
        <p:blipFill rotWithShape="1">
          <a:blip r:embed="rId4">
            <a:alphaModFix/>
          </a:blip>
          <a:srcRect l="42779" t="6693" r="44094" b="81710"/>
          <a:stretch/>
        </p:blipFill>
        <p:spPr>
          <a:xfrm rot="10800000" flipH="1">
            <a:off x="3589022" y="1526990"/>
            <a:ext cx="430801" cy="380606"/>
          </a:xfrm>
          <a:prstGeom prst="rect">
            <a:avLst/>
          </a:prstGeom>
          <a:noFill/>
          <a:ln>
            <a:noFill/>
          </a:ln>
        </p:spPr>
      </p:pic>
      <p:pic>
        <p:nvPicPr>
          <p:cNvPr id="228" name="Google Shape;228;p25"/>
          <p:cNvPicPr preferRelativeResize="0"/>
          <p:nvPr/>
        </p:nvPicPr>
        <p:blipFill rotWithShape="1">
          <a:blip r:embed="rId4">
            <a:alphaModFix/>
          </a:blip>
          <a:srcRect l="50634" t="9752" r="43731" b="81493"/>
          <a:stretch/>
        </p:blipFill>
        <p:spPr>
          <a:xfrm rot="10800000" flipH="1">
            <a:off x="2481233" y="3259057"/>
            <a:ext cx="191081" cy="296888"/>
          </a:xfrm>
          <a:prstGeom prst="rect">
            <a:avLst/>
          </a:prstGeom>
          <a:noFill/>
          <a:ln>
            <a:noFill/>
          </a:ln>
        </p:spPr>
      </p:pic>
      <p:pic>
        <p:nvPicPr>
          <p:cNvPr id="229" name="Google Shape;229;p25"/>
          <p:cNvPicPr preferRelativeResize="0"/>
          <p:nvPr/>
        </p:nvPicPr>
        <p:blipFill rotWithShape="1">
          <a:blip r:embed="rId4">
            <a:alphaModFix/>
          </a:blip>
          <a:srcRect l="47142" t="6693" r="44094" b="81710"/>
          <a:stretch/>
        </p:blipFill>
        <p:spPr>
          <a:xfrm rot="10800000" flipH="1">
            <a:off x="6024298" y="2158651"/>
            <a:ext cx="287606" cy="380606"/>
          </a:xfrm>
          <a:prstGeom prst="rect">
            <a:avLst/>
          </a:prstGeom>
          <a:noFill/>
          <a:ln>
            <a:noFill/>
          </a:ln>
        </p:spPr>
      </p:pic>
      <p:sp>
        <p:nvSpPr>
          <p:cNvPr id="3" name="Title 2">
            <a:extLst>
              <a:ext uri="{FF2B5EF4-FFF2-40B4-BE49-F238E27FC236}">
                <a16:creationId xmlns:a16="http://schemas.microsoft.com/office/drawing/2014/main" id="{D8DE44C9-4DFA-44C6-A22E-D202B3E39BB8}"/>
              </a:ext>
            </a:extLst>
          </p:cNvPr>
          <p:cNvSpPr>
            <a:spLocks noGrp="1"/>
          </p:cNvSpPr>
          <p:nvPr>
            <p:ph type="ctrTitle"/>
          </p:nvPr>
        </p:nvSpPr>
        <p:spPr>
          <a:xfrm>
            <a:off x="549503" y="1814161"/>
            <a:ext cx="1711708" cy="1741785"/>
          </a:xfrm>
        </p:spPr>
        <p:txBody>
          <a:bodyPr/>
          <a:lstStyle/>
          <a:p>
            <a:pPr algn="l"/>
            <a:r>
              <a:rPr lang="en-US" sz="3600" b="1" dirty="0">
                <a:solidFill>
                  <a:schemeClr val="accent3">
                    <a:lumMod val="50000"/>
                  </a:schemeClr>
                </a:solidFill>
                <a:latin typeface="Times New Roman" panose="02020603050405020304" pitchFamily="18" charset="0"/>
                <a:cs typeface="Times New Roman" panose="02020603050405020304" pitchFamily="18" charset="0"/>
              </a:rPr>
              <a:t>CÔNG NGHỆ SỬ DỤNG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fade">
                                      <p:cBhvr>
                                        <p:cTn id="10" dur="250"/>
                                        <p:tgtEl>
                                          <p:spTgt spid="227"/>
                                        </p:tgtEl>
                                      </p:cBhvr>
                                    </p:animEffect>
                                  </p:childTnLst>
                                </p:cTn>
                              </p:par>
                              <p:par>
                                <p:cTn id="11" presetID="10" presetClass="entr" presetSubtype="0" fill="hold"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p:cTn id="13" dur="250"/>
                                        <p:tgtEl>
                                          <p:spTgt spid="228"/>
                                        </p:tgtEl>
                                      </p:cBhvr>
                                    </p:animEffect>
                                  </p:childTnLst>
                                </p:cTn>
                              </p:par>
                              <p:par>
                                <p:cTn id="14" presetID="10" presetClass="entr" presetSubtype="0" fill="hold" nodeType="withEffect">
                                  <p:stCondLst>
                                    <p:cond delay="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250"/>
                                        <p:tgtEl>
                                          <p:spTgt spid="22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 fill="hold"/>
                                        <p:tgtEl>
                                          <p:spTgt spid="3"/>
                                        </p:tgtEl>
                                        <p:attrNameLst>
                                          <p:attrName>ppt_x</p:attrName>
                                        </p:attrNameLst>
                                      </p:cBhvr>
                                      <p:tavLst>
                                        <p:tav tm="0">
                                          <p:val>
                                            <p:strVal val="#ppt_x"/>
                                          </p:val>
                                        </p:tav>
                                        <p:tav tm="100000">
                                          <p:val>
                                            <p:strVal val="#ppt_x"/>
                                          </p:val>
                                        </p:tav>
                                      </p:tavLst>
                                    </p:anim>
                                    <p:anim calcmode="lin" valueType="num">
                                      <p:cBhvr additive="base">
                                        <p:cTn id="22"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945</TotalTime>
  <Words>647</Words>
  <Application>Microsoft Office PowerPoint</Application>
  <PresentationFormat>Custom</PresentationFormat>
  <Paragraphs>81</Paragraphs>
  <Slides>23</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Fira Sans Medium</vt:lpstr>
      <vt:lpstr>Trebuchet MS</vt:lpstr>
      <vt:lpstr>Malgun Gothic</vt:lpstr>
      <vt:lpstr>Fira Sans</vt:lpstr>
      <vt:lpstr>Times New Roman</vt:lpstr>
      <vt:lpstr>Wingdings</vt:lpstr>
      <vt:lpstr>DM Sans</vt:lpstr>
      <vt:lpstr>Calibri</vt:lpstr>
      <vt:lpstr>Wingdings 3</vt:lpstr>
      <vt:lpstr>Arial</vt:lpstr>
      <vt:lpstr>Facet</vt:lpstr>
      <vt:lpstr>PowerPoint Presentation</vt:lpstr>
      <vt:lpstr>PowerPoint Presentation</vt:lpstr>
      <vt:lpstr>TỔNG QUAN VỀ ĐỀ TÀI</vt:lpstr>
      <vt:lpstr>PowerPoint Presentation</vt:lpstr>
      <vt:lpstr>PowerPoint Presentation</vt:lpstr>
      <vt:lpstr>PowerPoint Presentation</vt:lpstr>
      <vt:lpstr>PowerPoint Presentation</vt:lpstr>
      <vt:lpstr>PowerPoint Presentation</vt:lpstr>
      <vt:lpstr>CÔNG NGHỆ SỬ DỤNG</vt:lpstr>
      <vt:lpstr>PowerPoint Presentation</vt:lpstr>
      <vt:lpstr>PHÂN TÍCH VÀ THIẾT KẾ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QUẢ THỰC HIỆN ĐỀ TÀI</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Bằng Trần</cp:lastModifiedBy>
  <cp:revision>72</cp:revision>
  <dcterms:modified xsi:type="dcterms:W3CDTF">2022-05-14T15:10:57Z</dcterms:modified>
</cp:coreProperties>
</file>